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7"/>
  </p:notesMasterIdLst>
  <p:sldIdLst>
    <p:sldId id="256" r:id="rId5"/>
    <p:sldId id="257" r:id="rId6"/>
    <p:sldId id="286" r:id="rId7"/>
    <p:sldId id="294" r:id="rId8"/>
    <p:sldId id="295" r:id="rId9"/>
    <p:sldId id="258" r:id="rId10"/>
    <p:sldId id="263" r:id="rId11"/>
    <p:sldId id="264" r:id="rId12"/>
    <p:sldId id="259" r:id="rId13"/>
    <p:sldId id="265" r:id="rId14"/>
    <p:sldId id="268" r:id="rId15"/>
    <p:sldId id="266" r:id="rId16"/>
    <p:sldId id="287" r:id="rId17"/>
    <p:sldId id="290" r:id="rId18"/>
    <p:sldId id="292" r:id="rId19"/>
    <p:sldId id="291" r:id="rId20"/>
    <p:sldId id="269" r:id="rId21"/>
    <p:sldId id="270" r:id="rId22"/>
    <p:sldId id="271" r:id="rId23"/>
    <p:sldId id="272" r:id="rId24"/>
    <p:sldId id="273" r:id="rId25"/>
    <p:sldId id="276" r:id="rId26"/>
    <p:sldId id="274" r:id="rId27"/>
    <p:sldId id="275" r:id="rId28"/>
    <p:sldId id="277" r:id="rId29"/>
    <p:sldId id="278" r:id="rId30"/>
    <p:sldId id="279" r:id="rId31"/>
    <p:sldId id="280" r:id="rId32"/>
    <p:sldId id="281" r:id="rId33"/>
    <p:sldId id="285" r:id="rId34"/>
    <p:sldId id="261"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7406C7-FD92-BB34-17CF-B3E068D12F04}" v="146" dt="2024-05-02T17:39:46.744"/>
    <p1510:client id="{46384B65-3ADC-0E41-AF66-D83FDFF72AE7}" v="18" dt="2024-05-03T13:31:43.578"/>
    <p1510:client id="{4EEDEFD4-D63E-4699-B6AD-1DA5632428C0}" v="314" dt="2024-05-02T00:59:31.465"/>
    <p1510:client id="{694AE7AC-8113-4B43-A88D-1F765D88C2DA}" v="321" dt="2024-05-02T16:14:16.607"/>
    <p1510:client id="{7FAE0409-9F76-F40C-2A64-94FE5580650D}" v="1648" dt="2024-05-02T17:16:20.393"/>
    <p1510:client id="{8468B952-1430-6E1D-108B-9296647AECCB}" v="4" dt="2024-05-02T09:16:36.830"/>
    <p1510:client id="{95B48D02-5615-4415-B8F0-0A7B42829972}" v="136" dt="2024-05-02T16:42:54.254"/>
    <p1510:client id="{984EA5E9-926C-4B00-BF4C-B1F842793D98}" v="98" dt="2024-05-02T16:38:47.629"/>
    <p1510:client id="{9BB96E57-C4CA-4CF9-A051-960FFE6C2BE4}" v="283" dt="2024-05-02T21:35:14.667"/>
    <p1510:client id="{C32A480E-F1A4-3060-13D3-45A8820CECAC}" v="47" dt="2024-05-02T14:16:44.956"/>
    <p1510:client id="{C4B60211-7DD5-11EF-4BE9-77DC48B94D65}" v="8" dt="2024-05-02T21:32:29.695"/>
    <p1510:client id="{EF3C34DC-EB85-4D71-8CEF-32763A59F588}" v="16" dt="2024-05-02T15:41:46.48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Mieres Molinero" userId="5b2c633f-1095-4c9f-aea0-a34f70440633" providerId="ADAL" clId="{694AE7AC-8113-4B43-A88D-1F765D88C2DA}"/>
    <pc:docChg chg="undo redo custSel delSld modSld">
      <pc:chgData name="Diego Mieres Molinero" userId="5b2c633f-1095-4c9f-aea0-a34f70440633" providerId="ADAL" clId="{694AE7AC-8113-4B43-A88D-1F765D88C2DA}" dt="2024-05-02T16:14:16.607" v="319"/>
      <pc:docMkLst>
        <pc:docMk/>
      </pc:docMkLst>
      <pc:sldChg chg="addSp modSp mod">
        <pc:chgData name="Diego Mieres Molinero" userId="5b2c633f-1095-4c9f-aea0-a34f70440633" providerId="ADAL" clId="{694AE7AC-8113-4B43-A88D-1F765D88C2DA}" dt="2024-05-02T15:46:56.777" v="46" actId="20577"/>
        <pc:sldMkLst>
          <pc:docMk/>
          <pc:sldMk cId="1157110305" sldId="290"/>
        </pc:sldMkLst>
        <pc:spChg chg="mod">
          <ac:chgData name="Diego Mieres Molinero" userId="5b2c633f-1095-4c9f-aea0-a34f70440633" providerId="ADAL" clId="{694AE7AC-8113-4B43-A88D-1F765D88C2DA}" dt="2024-05-02T15:46:56.777" v="46" actId="20577"/>
          <ac:spMkLst>
            <pc:docMk/>
            <pc:sldMk cId="1157110305" sldId="290"/>
            <ac:spMk id="2" creationId="{15A6CB25-681C-90A4-952A-59266EA1E56E}"/>
          </ac:spMkLst>
        </pc:spChg>
        <pc:picChg chg="add mod">
          <ac:chgData name="Diego Mieres Molinero" userId="5b2c633f-1095-4c9f-aea0-a34f70440633" providerId="ADAL" clId="{694AE7AC-8113-4B43-A88D-1F765D88C2DA}" dt="2024-05-02T15:46:14.793" v="3" actId="14100"/>
          <ac:picMkLst>
            <pc:docMk/>
            <pc:sldMk cId="1157110305" sldId="290"/>
            <ac:picMk id="4" creationId="{B57C54DB-C1FB-3336-553E-E9425433B616}"/>
          </ac:picMkLst>
        </pc:picChg>
      </pc:sldChg>
      <pc:sldChg chg="addSp delSp modSp mod setBg">
        <pc:chgData name="Diego Mieres Molinero" userId="5b2c633f-1095-4c9f-aea0-a34f70440633" providerId="ADAL" clId="{694AE7AC-8113-4B43-A88D-1F765D88C2DA}" dt="2024-05-02T16:14:16.607" v="319"/>
        <pc:sldMkLst>
          <pc:docMk/>
          <pc:sldMk cId="2496952538" sldId="291"/>
        </pc:sldMkLst>
        <pc:spChg chg="mod">
          <ac:chgData name="Diego Mieres Molinero" userId="5b2c633f-1095-4c9f-aea0-a34f70440633" providerId="ADAL" clId="{694AE7AC-8113-4B43-A88D-1F765D88C2DA}" dt="2024-05-02T16:11:20.104" v="283" actId="207"/>
          <ac:spMkLst>
            <pc:docMk/>
            <pc:sldMk cId="2496952538" sldId="291"/>
            <ac:spMk id="2" creationId="{15A6CB25-681C-90A4-952A-59266EA1E56E}"/>
          </ac:spMkLst>
        </pc:spChg>
        <pc:spChg chg="add mod">
          <ac:chgData name="Diego Mieres Molinero" userId="5b2c633f-1095-4c9f-aea0-a34f70440633" providerId="ADAL" clId="{694AE7AC-8113-4B43-A88D-1F765D88C2DA}" dt="2024-05-02T16:06:39.880" v="202" actId="1076"/>
          <ac:spMkLst>
            <pc:docMk/>
            <pc:sldMk cId="2496952538" sldId="291"/>
            <ac:spMk id="4" creationId="{3673111B-087A-0F2D-A1B5-BE5816D74361}"/>
          </ac:spMkLst>
        </pc:spChg>
        <pc:spChg chg="add mod">
          <ac:chgData name="Diego Mieres Molinero" userId="5b2c633f-1095-4c9f-aea0-a34f70440633" providerId="ADAL" clId="{694AE7AC-8113-4B43-A88D-1F765D88C2DA}" dt="2024-05-02T16:06:42.632" v="203" actId="1076"/>
          <ac:spMkLst>
            <pc:docMk/>
            <pc:sldMk cId="2496952538" sldId="291"/>
            <ac:spMk id="5" creationId="{92EE596E-021A-52A1-FD98-42BD6A9777B8}"/>
          </ac:spMkLst>
        </pc:spChg>
        <pc:spChg chg="add mod">
          <ac:chgData name="Diego Mieres Molinero" userId="5b2c633f-1095-4c9f-aea0-a34f70440633" providerId="ADAL" clId="{694AE7AC-8113-4B43-A88D-1F765D88C2DA}" dt="2024-05-02T16:06:44.264" v="204" actId="1076"/>
          <ac:spMkLst>
            <pc:docMk/>
            <pc:sldMk cId="2496952538" sldId="291"/>
            <ac:spMk id="6" creationId="{783BFF29-5056-5E18-FF1E-0012BA7E7FFE}"/>
          </ac:spMkLst>
        </pc:spChg>
        <pc:spChg chg="add mod">
          <ac:chgData name="Diego Mieres Molinero" userId="5b2c633f-1095-4c9f-aea0-a34f70440633" providerId="ADAL" clId="{694AE7AC-8113-4B43-A88D-1F765D88C2DA}" dt="2024-05-02T16:06:46.712" v="205" actId="1076"/>
          <ac:spMkLst>
            <pc:docMk/>
            <pc:sldMk cId="2496952538" sldId="291"/>
            <ac:spMk id="7" creationId="{0E64501E-BAD7-2AC2-CFE2-01C95E7D82E1}"/>
          </ac:spMkLst>
        </pc:spChg>
        <pc:grpChg chg="mod">
          <ac:chgData name="Diego Mieres Molinero" userId="5b2c633f-1095-4c9f-aea0-a34f70440633" providerId="ADAL" clId="{694AE7AC-8113-4B43-A88D-1F765D88C2DA}" dt="2024-05-02T16:11:10.665" v="271"/>
          <ac:grpSpMkLst>
            <pc:docMk/>
            <pc:sldMk cId="2496952538" sldId="291"/>
            <ac:grpSpMk id="17" creationId="{2D338546-A0DF-9886-B9A8-C24758703D99}"/>
          </ac:grpSpMkLst>
        </pc:grpChg>
        <pc:grpChg chg="mod">
          <ac:chgData name="Diego Mieres Molinero" userId="5b2c633f-1095-4c9f-aea0-a34f70440633" providerId="ADAL" clId="{694AE7AC-8113-4B43-A88D-1F765D88C2DA}" dt="2024-05-02T16:10:24.025" v="260"/>
          <ac:grpSpMkLst>
            <pc:docMk/>
            <pc:sldMk cId="2496952538" sldId="291"/>
            <ac:grpSpMk id="20" creationId="{40F217F8-1310-FCE4-2EAE-BB25876B7D08}"/>
          </ac:grpSpMkLst>
        </pc:grpChg>
        <pc:grpChg chg="del mod">
          <ac:chgData name="Diego Mieres Molinero" userId="5b2c633f-1095-4c9f-aea0-a34f70440633" providerId="ADAL" clId="{694AE7AC-8113-4B43-A88D-1F765D88C2DA}" dt="2024-05-02T16:12:24.520" v="295"/>
          <ac:grpSpMkLst>
            <pc:docMk/>
            <pc:sldMk cId="2496952538" sldId="291"/>
            <ac:grpSpMk id="29" creationId="{D1C7BCEA-1EB8-4A2A-EA5C-6523732542C7}"/>
          </ac:grpSpMkLst>
        </pc:grpChg>
        <pc:grpChg chg="mod">
          <ac:chgData name="Diego Mieres Molinero" userId="5b2c633f-1095-4c9f-aea0-a34f70440633" providerId="ADAL" clId="{694AE7AC-8113-4B43-A88D-1F765D88C2DA}" dt="2024-05-02T16:13:58.058" v="312"/>
          <ac:grpSpMkLst>
            <pc:docMk/>
            <pc:sldMk cId="2496952538" sldId="291"/>
            <ac:grpSpMk id="41" creationId="{270B0534-8024-1C56-406D-B177F430F92E}"/>
          </ac:grpSpMkLst>
        </pc:grpChg>
        <pc:graphicFrameChg chg="add del mod">
          <ac:chgData name="Diego Mieres Molinero" userId="5b2c633f-1095-4c9f-aea0-a34f70440633" providerId="ADAL" clId="{694AE7AC-8113-4B43-A88D-1F765D88C2DA}" dt="2024-05-02T16:03:42.044" v="124" actId="478"/>
          <ac:graphicFrameMkLst>
            <pc:docMk/>
            <pc:sldMk cId="2496952538" sldId="291"/>
            <ac:graphicFrameMk id="3" creationId="{19E9502A-3CC9-FABE-68D9-036AD2B01AEF}"/>
          </ac:graphicFrameMkLst>
        </pc:graphicFrameChg>
        <pc:graphicFrameChg chg="mod">
          <ac:chgData name="Diego Mieres Molinero" userId="5b2c633f-1095-4c9f-aea0-a34f70440633" providerId="ADAL" clId="{694AE7AC-8113-4B43-A88D-1F765D88C2DA}" dt="2024-05-02T16:14:16.607" v="319"/>
          <ac:graphicFrameMkLst>
            <pc:docMk/>
            <pc:sldMk cId="2496952538" sldId="291"/>
            <ac:graphicFrameMk id="15" creationId="{E9425368-2102-44C8-7C70-3CF254B97D18}"/>
          </ac:graphicFrameMkLst>
        </pc:graphicFrameChg>
        <pc:picChg chg="add mod">
          <ac:chgData name="Diego Mieres Molinero" userId="5b2c633f-1095-4c9f-aea0-a34f70440633" providerId="ADAL" clId="{694AE7AC-8113-4B43-A88D-1F765D88C2DA}" dt="2024-05-02T16:06:49.304" v="206" actId="1076"/>
          <ac:picMkLst>
            <pc:docMk/>
            <pc:sldMk cId="2496952538" sldId="291"/>
            <ac:picMk id="1026" creationId="{97A3DFED-0CEB-C7DA-4CE0-D41EEC44FBA9}"/>
          </ac:picMkLst>
        </pc:picChg>
        <pc:picChg chg="add mod">
          <ac:chgData name="Diego Mieres Molinero" userId="5b2c633f-1095-4c9f-aea0-a34f70440633" providerId="ADAL" clId="{694AE7AC-8113-4B43-A88D-1F765D88C2DA}" dt="2024-05-02T16:06:51.816" v="207" actId="1076"/>
          <ac:picMkLst>
            <pc:docMk/>
            <pc:sldMk cId="2496952538" sldId="291"/>
            <ac:picMk id="1028" creationId="{275E3AA5-D9FA-8419-C5EA-06F779BC0291}"/>
          </ac:picMkLst>
        </pc:picChg>
        <pc:picChg chg="add mod">
          <ac:chgData name="Diego Mieres Molinero" userId="5b2c633f-1095-4c9f-aea0-a34f70440633" providerId="ADAL" clId="{694AE7AC-8113-4B43-A88D-1F765D88C2DA}" dt="2024-05-02T16:06:53.904" v="208" actId="1076"/>
          <ac:picMkLst>
            <pc:docMk/>
            <pc:sldMk cId="2496952538" sldId="291"/>
            <ac:picMk id="1030" creationId="{7DBD68F5-C9B8-54D5-0CDF-0B60C9C0FBCC}"/>
          </ac:picMkLst>
        </pc:picChg>
        <pc:picChg chg="add mod">
          <ac:chgData name="Diego Mieres Molinero" userId="5b2c633f-1095-4c9f-aea0-a34f70440633" providerId="ADAL" clId="{694AE7AC-8113-4B43-A88D-1F765D88C2DA}" dt="2024-05-02T16:06:57.191" v="209" actId="1076"/>
          <ac:picMkLst>
            <pc:docMk/>
            <pc:sldMk cId="2496952538" sldId="291"/>
            <ac:picMk id="1032" creationId="{58204E11-CCA9-D9AE-BAFF-E42700073F47}"/>
          </ac:picMkLst>
        </pc:picChg>
        <pc:inkChg chg="add del">
          <ac:chgData name="Diego Mieres Molinero" userId="5b2c633f-1095-4c9f-aea0-a34f70440633" providerId="ADAL" clId="{694AE7AC-8113-4B43-A88D-1F765D88C2DA}" dt="2024-05-02T16:08:52.033" v="246" actId="9405"/>
          <ac:inkMkLst>
            <pc:docMk/>
            <pc:sldMk cId="2496952538" sldId="291"/>
            <ac:inkMk id="8" creationId="{CB13DDAC-86FE-BF47-8047-51BA3B935498}"/>
          </ac:inkMkLst>
        </pc:inkChg>
        <pc:inkChg chg="add del">
          <ac:chgData name="Diego Mieres Molinero" userId="5b2c633f-1095-4c9f-aea0-a34f70440633" providerId="ADAL" clId="{694AE7AC-8113-4B43-A88D-1F765D88C2DA}" dt="2024-05-02T16:08:51.625" v="245" actId="9405"/>
          <ac:inkMkLst>
            <pc:docMk/>
            <pc:sldMk cId="2496952538" sldId="291"/>
            <ac:inkMk id="9" creationId="{2EA714DB-9146-35DB-FF5F-94FD5F404AB6}"/>
          </ac:inkMkLst>
        </pc:inkChg>
        <pc:inkChg chg="add del">
          <ac:chgData name="Diego Mieres Molinero" userId="5b2c633f-1095-4c9f-aea0-a34f70440633" providerId="ADAL" clId="{694AE7AC-8113-4B43-A88D-1F765D88C2DA}" dt="2024-05-02T16:11:11.665" v="276" actId="9405"/>
          <ac:inkMkLst>
            <pc:docMk/>
            <pc:sldMk cId="2496952538" sldId="291"/>
            <ac:inkMk id="10" creationId="{1392FE88-9EBA-294A-15FC-C863DA393FD0}"/>
          </ac:inkMkLst>
        </pc:inkChg>
        <pc:inkChg chg="add del">
          <ac:chgData name="Diego Mieres Molinero" userId="5b2c633f-1095-4c9f-aea0-a34f70440633" providerId="ADAL" clId="{694AE7AC-8113-4B43-A88D-1F765D88C2DA}" dt="2024-05-02T16:11:11.513" v="275" actId="9405"/>
          <ac:inkMkLst>
            <pc:docMk/>
            <pc:sldMk cId="2496952538" sldId="291"/>
            <ac:inkMk id="11" creationId="{54870F20-4F92-9957-7C57-C5B20E977CC0}"/>
          </ac:inkMkLst>
        </pc:inkChg>
        <pc:inkChg chg="add del">
          <ac:chgData name="Diego Mieres Molinero" userId="5b2c633f-1095-4c9f-aea0-a34f70440633" providerId="ADAL" clId="{694AE7AC-8113-4B43-A88D-1F765D88C2DA}" dt="2024-05-02T16:11:11.457" v="274" actId="9405"/>
          <ac:inkMkLst>
            <pc:docMk/>
            <pc:sldMk cId="2496952538" sldId="291"/>
            <ac:inkMk id="12" creationId="{1F6B64B2-9F40-CA84-B801-934125A71595}"/>
          </ac:inkMkLst>
        </pc:inkChg>
        <pc:inkChg chg="add del mod">
          <ac:chgData name="Diego Mieres Molinero" userId="5b2c633f-1095-4c9f-aea0-a34f70440633" providerId="ADAL" clId="{694AE7AC-8113-4B43-A88D-1F765D88C2DA}" dt="2024-05-02T16:11:11.265" v="273" actId="9405"/>
          <ac:inkMkLst>
            <pc:docMk/>
            <pc:sldMk cId="2496952538" sldId="291"/>
            <ac:inkMk id="13" creationId="{5D1FA069-FC07-2BC6-A7D5-D85929AB5322}"/>
          </ac:inkMkLst>
        </pc:inkChg>
        <pc:inkChg chg="add del mod">
          <ac:chgData name="Diego Mieres Molinero" userId="5b2c633f-1095-4c9f-aea0-a34f70440633" providerId="ADAL" clId="{694AE7AC-8113-4B43-A88D-1F765D88C2DA}" dt="2024-05-02T16:11:10.945" v="272" actId="9405"/>
          <ac:inkMkLst>
            <pc:docMk/>
            <pc:sldMk cId="2496952538" sldId="291"/>
            <ac:inkMk id="14" creationId="{B5A87FE6-FFC5-3FBC-7923-ACC09ADE2902}"/>
          </ac:inkMkLst>
        </pc:inkChg>
        <pc:inkChg chg="add del mod">
          <ac:chgData name="Diego Mieres Molinero" userId="5b2c633f-1095-4c9f-aea0-a34f70440633" providerId="ADAL" clId="{694AE7AC-8113-4B43-A88D-1F765D88C2DA}" dt="2024-05-02T16:11:10.665" v="271"/>
          <ac:inkMkLst>
            <pc:docMk/>
            <pc:sldMk cId="2496952538" sldId="291"/>
            <ac:inkMk id="16" creationId="{C5D3A3B8-1AD1-728D-B267-61279CE029B8}"/>
          </ac:inkMkLst>
        </pc:inkChg>
        <pc:inkChg chg="add del mod">
          <ac:chgData name="Diego Mieres Molinero" userId="5b2c633f-1095-4c9f-aea0-a34f70440633" providerId="ADAL" clId="{694AE7AC-8113-4B43-A88D-1F765D88C2DA}" dt="2024-05-02T16:11:10.449" v="269" actId="9405"/>
          <ac:inkMkLst>
            <pc:docMk/>
            <pc:sldMk cId="2496952538" sldId="291"/>
            <ac:inkMk id="18" creationId="{5AF9CE56-67BB-B490-9572-77101CA238FC}"/>
          </ac:inkMkLst>
        </pc:inkChg>
        <pc:inkChg chg="add del mod">
          <ac:chgData name="Diego Mieres Molinero" userId="5b2c633f-1095-4c9f-aea0-a34f70440633" providerId="ADAL" clId="{694AE7AC-8113-4B43-A88D-1F765D88C2DA}" dt="2024-05-02T16:10:24.025" v="260"/>
          <ac:inkMkLst>
            <pc:docMk/>
            <pc:sldMk cId="2496952538" sldId="291"/>
            <ac:inkMk id="19" creationId="{3BD2D8AA-3E2E-CDCD-8C46-A31C4847BEEE}"/>
          </ac:inkMkLst>
        </pc:inkChg>
        <pc:inkChg chg="add del">
          <ac:chgData name="Diego Mieres Molinero" userId="5b2c633f-1095-4c9f-aea0-a34f70440633" providerId="ADAL" clId="{694AE7AC-8113-4B43-A88D-1F765D88C2DA}" dt="2024-05-02T16:10:28.193" v="262" actId="9405"/>
          <ac:inkMkLst>
            <pc:docMk/>
            <pc:sldMk cId="2496952538" sldId="291"/>
            <ac:inkMk id="21" creationId="{A23608C9-BABA-702F-11C0-4DD5E4CAA3BF}"/>
          </ac:inkMkLst>
        </pc:inkChg>
        <pc:inkChg chg="add del">
          <ac:chgData name="Diego Mieres Molinero" userId="5b2c633f-1095-4c9f-aea0-a34f70440633" providerId="ADAL" clId="{694AE7AC-8113-4B43-A88D-1F765D88C2DA}" dt="2024-05-02T16:10:37.281" v="264" actId="9405"/>
          <ac:inkMkLst>
            <pc:docMk/>
            <pc:sldMk cId="2496952538" sldId="291"/>
            <ac:inkMk id="22" creationId="{E3BDD72E-8F45-F6EB-2C3D-10C252EF53AC}"/>
          </ac:inkMkLst>
        </pc:inkChg>
        <pc:inkChg chg="add del">
          <ac:chgData name="Diego Mieres Molinero" userId="5b2c633f-1095-4c9f-aea0-a34f70440633" providerId="ADAL" clId="{694AE7AC-8113-4B43-A88D-1F765D88C2DA}" dt="2024-05-02T16:10:53.521" v="266" actId="9405"/>
          <ac:inkMkLst>
            <pc:docMk/>
            <pc:sldMk cId="2496952538" sldId="291"/>
            <ac:inkMk id="23" creationId="{91EC9F06-5EA2-9309-F2C4-088DD94E9ADF}"/>
          </ac:inkMkLst>
        </pc:inkChg>
        <pc:inkChg chg="add del">
          <ac:chgData name="Diego Mieres Molinero" userId="5b2c633f-1095-4c9f-aea0-a34f70440633" providerId="ADAL" clId="{694AE7AC-8113-4B43-A88D-1F765D88C2DA}" dt="2024-05-02T16:11:40.297" v="288" actId="9405"/>
          <ac:inkMkLst>
            <pc:docMk/>
            <pc:sldMk cId="2496952538" sldId="291"/>
            <ac:inkMk id="24" creationId="{F606531F-35C3-3069-D610-59AC6323D377}"/>
          </ac:inkMkLst>
        </pc:inkChg>
        <pc:inkChg chg="add del">
          <ac:chgData name="Diego Mieres Molinero" userId="5b2c633f-1095-4c9f-aea0-a34f70440633" providerId="ADAL" clId="{694AE7AC-8113-4B43-A88D-1F765D88C2DA}" dt="2024-05-02T16:12:59.319" v="299"/>
          <ac:inkMkLst>
            <pc:docMk/>
            <pc:sldMk cId="2496952538" sldId="291"/>
            <ac:inkMk id="25" creationId="{0363F4B0-817B-BB2B-A627-91E5EBFE3551}"/>
          </ac:inkMkLst>
        </pc:inkChg>
        <pc:inkChg chg="add del">
          <ac:chgData name="Diego Mieres Molinero" userId="5b2c633f-1095-4c9f-aea0-a34f70440633" providerId="ADAL" clId="{694AE7AC-8113-4B43-A88D-1F765D88C2DA}" dt="2024-05-02T16:12:04.585" v="291" actId="9405"/>
          <ac:inkMkLst>
            <pc:docMk/>
            <pc:sldMk cId="2496952538" sldId="291"/>
            <ac:inkMk id="26" creationId="{33EFF950-00A1-F1F0-FF21-C3821810925F}"/>
          </ac:inkMkLst>
        </pc:inkChg>
        <pc:inkChg chg="add del mod">
          <ac:chgData name="Diego Mieres Molinero" userId="5b2c633f-1095-4c9f-aea0-a34f70440633" providerId="ADAL" clId="{694AE7AC-8113-4B43-A88D-1F765D88C2DA}" dt="2024-05-02T16:12:24.520" v="295"/>
          <ac:inkMkLst>
            <pc:docMk/>
            <pc:sldMk cId="2496952538" sldId="291"/>
            <ac:inkMk id="27" creationId="{E42B527E-FB8E-2374-1ABF-F6D76C3DAAA1}"/>
          </ac:inkMkLst>
        </pc:inkChg>
        <pc:inkChg chg="add del mod">
          <ac:chgData name="Diego Mieres Molinero" userId="5b2c633f-1095-4c9f-aea0-a34f70440633" providerId="ADAL" clId="{694AE7AC-8113-4B43-A88D-1F765D88C2DA}" dt="2024-05-02T16:12:25.639" v="296"/>
          <ac:inkMkLst>
            <pc:docMk/>
            <pc:sldMk cId="2496952538" sldId="291"/>
            <ac:inkMk id="28" creationId="{E6F67E56-0384-3E56-4FCB-1B3FC1A854A8}"/>
          </ac:inkMkLst>
        </pc:inkChg>
        <pc:inkChg chg="add">
          <ac:chgData name="Diego Mieres Molinero" userId="5b2c633f-1095-4c9f-aea0-a34f70440633" providerId="ADAL" clId="{694AE7AC-8113-4B43-A88D-1F765D88C2DA}" dt="2024-05-02T16:12:46.815" v="297" actId="9405"/>
          <ac:inkMkLst>
            <pc:docMk/>
            <pc:sldMk cId="2496952538" sldId="291"/>
            <ac:inkMk id="30" creationId="{988B7F94-4896-2E5D-00B2-BBA6D249FB02}"/>
          </ac:inkMkLst>
        </pc:inkChg>
        <pc:inkChg chg="add">
          <ac:chgData name="Diego Mieres Molinero" userId="5b2c633f-1095-4c9f-aea0-a34f70440633" providerId="ADAL" clId="{694AE7AC-8113-4B43-A88D-1F765D88C2DA}" dt="2024-05-02T16:12:55.893" v="298" actId="9405"/>
          <ac:inkMkLst>
            <pc:docMk/>
            <pc:sldMk cId="2496952538" sldId="291"/>
            <ac:inkMk id="31" creationId="{27A87653-57CC-E781-A6E7-F4A66156F44A}"/>
          </ac:inkMkLst>
        </pc:inkChg>
        <pc:inkChg chg="add">
          <ac:chgData name="Diego Mieres Molinero" userId="5b2c633f-1095-4c9f-aea0-a34f70440633" providerId="ADAL" clId="{694AE7AC-8113-4B43-A88D-1F765D88C2DA}" dt="2024-05-02T16:13:09.878" v="300" actId="9405"/>
          <ac:inkMkLst>
            <pc:docMk/>
            <pc:sldMk cId="2496952538" sldId="291"/>
            <ac:inkMk id="32" creationId="{8F5300B6-6A0C-DF0F-6C4A-864795E50A83}"/>
          </ac:inkMkLst>
        </pc:inkChg>
        <pc:inkChg chg="add">
          <ac:chgData name="Diego Mieres Molinero" userId="5b2c633f-1095-4c9f-aea0-a34f70440633" providerId="ADAL" clId="{694AE7AC-8113-4B43-A88D-1F765D88C2DA}" dt="2024-05-02T16:13:15.838" v="301" actId="9405"/>
          <ac:inkMkLst>
            <pc:docMk/>
            <pc:sldMk cId="2496952538" sldId="291"/>
            <ac:inkMk id="33" creationId="{C91528F0-A56F-ED8F-22DB-ABA7972EBE99}"/>
          </ac:inkMkLst>
        </pc:inkChg>
        <pc:inkChg chg="add del">
          <ac:chgData name="Diego Mieres Molinero" userId="5b2c633f-1095-4c9f-aea0-a34f70440633" providerId="ADAL" clId="{694AE7AC-8113-4B43-A88D-1F765D88C2DA}" dt="2024-05-02T16:13:32.465" v="303" actId="9405"/>
          <ac:inkMkLst>
            <pc:docMk/>
            <pc:sldMk cId="2496952538" sldId="291"/>
            <ac:inkMk id="34" creationId="{111BF290-D973-2E2C-3CB7-507A83D347E1}"/>
          </ac:inkMkLst>
        </pc:inkChg>
        <pc:inkChg chg="add">
          <ac:chgData name="Diego Mieres Molinero" userId="5b2c633f-1095-4c9f-aea0-a34f70440633" providerId="ADAL" clId="{694AE7AC-8113-4B43-A88D-1F765D88C2DA}" dt="2024-05-02T16:13:35.589" v="304" actId="9405"/>
          <ac:inkMkLst>
            <pc:docMk/>
            <pc:sldMk cId="2496952538" sldId="291"/>
            <ac:inkMk id="35" creationId="{77A2393A-555E-A9D6-DDA9-B37EC72F9E86}"/>
          </ac:inkMkLst>
        </pc:inkChg>
        <pc:inkChg chg="add del">
          <ac:chgData name="Diego Mieres Molinero" userId="5b2c633f-1095-4c9f-aea0-a34f70440633" providerId="ADAL" clId="{694AE7AC-8113-4B43-A88D-1F765D88C2DA}" dt="2024-05-02T16:13:41.425" v="306" actId="9405"/>
          <ac:inkMkLst>
            <pc:docMk/>
            <pc:sldMk cId="2496952538" sldId="291"/>
            <ac:inkMk id="36" creationId="{D47AB34C-4CFD-CCB1-C5EC-9D5E3484FF82}"/>
          </ac:inkMkLst>
        </pc:inkChg>
        <pc:inkChg chg="add">
          <ac:chgData name="Diego Mieres Molinero" userId="5b2c633f-1095-4c9f-aea0-a34f70440633" providerId="ADAL" clId="{694AE7AC-8113-4B43-A88D-1F765D88C2DA}" dt="2024-05-02T16:13:45.992" v="307" actId="9405"/>
          <ac:inkMkLst>
            <pc:docMk/>
            <pc:sldMk cId="2496952538" sldId="291"/>
            <ac:inkMk id="37" creationId="{C37468B9-C26A-D79B-1D98-5051993E8C7F}"/>
          </ac:inkMkLst>
        </pc:inkChg>
        <pc:inkChg chg="add del">
          <ac:chgData name="Diego Mieres Molinero" userId="5b2c633f-1095-4c9f-aea0-a34f70440633" providerId="ADAL" clId="{694AE7AC-8113-4B43-A88D-1F765D88C2DA}" dt="2024-05-02T16:13:52.633" v="309" actId="9405"/>
          <ac:inkMkLst>
            <pc:docMk/>
            <pc:sldMk cId="2496952538" sldId="291"/>
            <ac:inkMk id="38" creationId="{1BB7FF05-7B67-E29B-225A-73415C0F822E}"/>
          </ac:inkMkLst>
        </pc:inkChg>
        <pc:inkChg chg="add mod">
          <ac:chgData name="Diego Mieres Molinero" userId="5b2c633f-1095-4c9f-aea0-a34f70440633" providerId="ADAL" clId="{694AE7AC-8113-4B43-A88D-1F765D88C2DA}" dt="2024-05-02T16:13:58.058" v="312"/>
          <ac:inkMkLst>
            <pc:docMk/>
            <pc:sldMk cId="2496952538" sldId="291"/>
            <ac:inkMk id="39" creationId="{DBCD5CED-354F-1048-E3AA-06202EC7BE7A}"/>
          </ac:inkMkLst>
        </pc:inkChg>
        <pc:inkChg chg="add mod">
          <ac:chgData name="Diego Mieres Molinero" userId="5b2c633f-1095-4c9f-aea0-a34f70440633" providerId="ADAL" clId="{694AE7AC-8113-4B43-A88D-1F765D88C2DA}" dt="2024-05-02T16:13:58.058" v="312"/>
          <ac:inkMkLst>
            <pc:docMk/>
            <pc:sldMk cId="2496952538" sldId="291"/>
            <ac:inkMk id="40" creationId="{388F434C-8032-D474-2E0A-87FF76549EB0}"/>
          </ac:inkMkLst>
        </pc:inkChg>
        <pc:inkChg chg="add del">
          <ac:chgData name="Diego Mieres Molinero" userId="5b2c633f-1095-4c9f-aea0-a34f70440633" providerId="ADAL" clId="{694AE7AC-8113-4B43-A88D-1F765D88C2DA}" dt="2024-05-02T16:14:08.914" v="316" actId="9405"/>
          <ac:inkMkLst>
            <pc:docMk/>
            <pc:sldMk cId="2496952538" sldId="291"/>
            <ac:inkMk id="42" creationId="{D0C87DA1-3292-A17D-80FC-C1C3D1B18423}"/>
          </ac:inkMkLst>
        </pc:inkChg>
        <pc:inkChg chg="add del">
          <ac:chgData name="Diego Mieres Molinero" userId="5b2c633f-1095-4c9f-aea0-a34f70440633" providerId="ADAL" clId="{694AE7AC-8113-4B43-A88D-1F765D88C2DA}" dt="2024-05-02T16:14:12.786" v="318" actId="9405"/>
          <ac:inkMkLst>
            <pc:docMk/>
            <pc:sldMk cId="2496952538" sldId="291"/>
            <ac:inkMk id="43" creationId="{549B0F28-59AA-FE4B-C450-3067AE04F6EA}"/>
          </ac:inkMkLst>
        </pc:inkChg>
      </pc:sldChg>
      <pc:sldChg chg="addSp modSp mod">
        <pc:chgData name="Diego Mieres Molinero" userId="5b2c633f-1095-4c9f-aea0-a34f70440633" providerId="ADAL" clId="{694AE7AC-8113-4B43-A88D-1F765D88C2DA}" dt="2024-05-02T15:50:39.386" v="96" actId="20577"/>
        <pc:sldMkLst>
          <pc:docMk/>
          <pc:sldMk cId="666222184" sldId="292"/>
        </pc:sldMkLst>
        <pc:spChg chg="mod">
          <ac:chgData name="Diego Mieres Molinero" userId="5b2c633f-1095-4c9f-aea0-a34f70440633" providerId="ADAL" clId="{694AE7AC-8113-4B43-A88D-1F765D88C2DA}" dt="2024-05-02T15:50:39.386" v="96" actId="20577"/>
          <ac:spMkLst>
            <pc:docMk/>
            <pc:sldMk cId="666222184" sldId="292"/>
            <ac:spMk id="2" creationId="{15A6CB25-681C-90A4-952A-59266EA1E56E}"/>
          </ac:spMkLst>
        </pc:spChg>
        <pc:picChg chg="add mod">
          <ac:chgData name="Diego Mieres Molinero" userId="5b2c633f-1095-4c9f-aea0-a34f70440633" providerId="ADAL" clId="{694AE7AC-8113-4B43-A88D-1F765D88C2DA}" dt="2024-05-02T15:47:55.361" v="55" actId="14100"/>
          <ac:picMkLst>
            <pc:docMk/>
            <pc:sldMk cId="666222184" sldId="292"/>
            <ac:picMk id="4" creationId="{F421404C-EC84-931A-E2D3-144049D04F6D}"/>
          </ac:picMkLst>
        </pc:picChg>
      </pc:sldChg>
      <pc:sldChg chg="del">
        <pc:chgData name="Diego Mieres Molinero" userId="5b2c633f-1095-4c9f-aea0-a34f70440633" providerId="ADAL" clId="{694AE7AC-8113-4B43-A88D-1F765D88C2DA}" dt="2024-05-02T15:53:32.393" v="97" actId="47"/>
        <pc:sldMkLst>
          <pc:docMk/>
          <pc:sldMk cId="514476258" sldId="293"/>
        </pc:sldMkLst>
      </pc:sldChg>
    </pc:docChg>
  </pc:docChgLst>
  <pc:docChgLst>
    <pc:chgData name="Hernán Iglesias Ramos" userId="S::uo278462@uniovi.es::5a714ef2-fc58-42d5-a776-e3b913581c6c" providerId="AD" clId="Web-{07B99029-F5F9-ACC8-55B7-A3E999987237}"/>
    <pc:docChg chg="addSld delSld modSld">
      <pc:chgData name="Hernán Iglesias Ramos" userId="S::uo278462@uniovi.es::5a714ef2-fc58-42d5-a776-e3b913581c6c" providerId="AD" clId="Web-{07B99029-F5F9-ACC8-55B7-A3E999987237}" dt="2024-05-01T19:15:09.182" v="644" actId="20577"/>
      <pc:docMkLst>
        <pc:docMk/>
      </pc:docMkLst>
      <pc:sldChg chg="del">
        <pc:chgData name="Hernán Iglesias Ramos" userId="S::uo278462@uniovi.es::5a714ef2-fc58-42d5-a776-e3b913581c6c" providerId="AD" clId="Web-{07B99029-F5F9-ACC8-55B7-A3E999987237}" dt="2024-05-01T19:08:58.721" v="546"/>
        <pc:sldMkLst>
          <pc:docMk/>
          <pc:sldMk cId="4236881302" sldId="260"/>
        </pc:sldMkLst>
      </pc:sldChg>
      <pc:sldChg chg="modSp add replId">
        <pc:chgData name="Hernán Iglesias Ramos" userId="S::uo278462@uniovi.es::5a714ef2-fc58-42d5-a776-e3b913581c6c" providerId="AD" clId="Web-{07B99029-F5F9-ACC8-55B7-A3E999987237}" dt="2024-05-01T18:34:07.693" v="5" actId="20577"/>
        <pc:sldMkLst>
          <pc:docMk/>
          <pc:sldMk cId="3512420271" sldId="269"/>
        </pc:sldMkLst>
        <pc:spChg chg="mod">
          <ac:chgData name="Hernán Iglesias Ramos" userId="S::uo278462@uniovi.es::5a714ef2-fc58-42d5-a776-e3b913581c6c" providerId="AD" clId="Web-{07B99029-F5F9-ACC8-55B7-A3E999987237}" dt="2024-05-01T18:33:57.802" v="2" actId="20577"/>
          <ac:spMkLst>
            <pc:docMk/>
            <pc:sldMk cId="3512420271" sldId="269"/>
            <ac:spMk id="2" creationId="{854241E1-9407-EC3E-8D66-1A83880980B4}"/>
          </ac:spMkLst>
        </pc:spChg>
        <pc:spChg chg="mod">
          <ac:chgData name="Hernán Iglesias Ramos" userId="S::uo278462@uniovi.es::5a714ef2-fc58-42d5-a776-e3b913581c6c" providerId="AD" clId="Web-{07B99029-F5F9-ACC8-55B7-A3E999987237}" dt="2024-05-01T18:34:07.693" v="5" actId="20577"/>
          <ac:spMkLst>
            <pc:docMk/>
            <pc:sldMk cId="3512420271" sldId="269"/>
            <ac:spMk id="4" creationId="{05D58665-7021-FEB3-1EA2-9CD58B5B2654}"/>
          </ac:spMkLst>
        </pc:spChg>
      </pc:sldChg>
      <pc:sldChg chg="modSp add replId">
        <pc:chgData name="Hernán Iglesias Ramos" userId="S::uo278462@uniovi.es::5a714ef2-fc58-42d5-a776-e3b913581c6c" providerId="AD" clId="Web-{07B99029-F5F9-ACC8-55B7-A3E999987237}" dt="2024-05-01T18:35:43.414" v="12" actId="20577"/>
        <pc:sldMkLst>
          <pc:docMk/>
          <pc:sldMk cId="1312205102" sldId="270"/>
        </pc:sldMkLst>
        <pc:spChg chg="mod">
          <ac:chgData name="Hernán Iglesias Ramos" userId="S::uo278462@uniovi.es::5a714ef2-fc58-42d5-a776-e3b913581c6c" providerId="AD" clId="Web-{07B99029-F5F9-ACC8-55B7-A3E999987237}" dt="2024-05-01T18:35:14.210" v="7" actId="20577"/>
          <ac:spMkLst>
            <pc:docMk/>
            <pc:sldMk cId="1312205102" sldId="270"/>
            <ac:spMk id="2" creationId="{9B224D8E-F450-9637-6CB2-9F8064C2EC44}"/>
          </ac:spMkLst>
        </pc:spChg>
        <pc:graphicFrameChg chg="modGraphic">
          <ac:chgData name="Hernán Iglesias Ramos" userId="S::uo278462@uniovi.es::5a714ef2-fc58-42d5-a776-e3b913581c6c" providerId="AD" clId="Web-{07B99029-F5F9-ACC8-55B7-A3E999987237}" dt="2024-05-01T18:35:43.414" v="12" actId="20577"/>
          <ac:graphicFrameMkLst>
            <pc:docMk/>
            <pc:sldMk cId="1312205102" sldId="270"/>
            <ac:graphicFrameMk id="67" creationId="{69332AD1-50CD-70DF-2F52-889A2BC1F6FA}"/>
          </ac:graphicFrameMkLst>
        </pc:graphicFrameChg>
      </pc:sldChg>
      <pc:sldChg chg="addSp delSp modSp add del replId">
        <pc:chgData name="Hernán Iglesias Ramos" userId="S::uo278462@uniovi.es::5a714ef2-fc58-42d5-a776-e3b913581c6c" providerId="AD" clId="Web-{07B99029-F5F9-ACC8-55B7-A3E999987237}" dt="2024-05-01T18:56:29.456" v="389" actId="1076"/>
        <pc:sldMkLst>
          <pc:docMk/>
          <pc:sldMk cId="2219509630" sldId="271"/>
        </pc:sldMkLst>
        <pc:spChg chg="mod modVis">
          <ac:chgData name="Hernán Iglesias Ramos" userId="S::uo278462@uniovi.es::5a714ef2-fc58-42d5-a776-e3b913581c6c" providerId="AD" clId="Web-{07B99029-F5F9-ACC8-55B7-A3E999987237}" dt="2024-05-01T18:39:07.949" v="58"/>
          <ac:spMkLst>
            <pc:docMk/>
            <pc:sldMk cId="2219509630" sldId="271"/>
            <ac:spMk id="2" creationId="{38E866DD-F9E6-F3A6-DC9F-3A673C0D197F}"/>
          </ac:spMkLst>
        </pc:spChg>
        <pc:spChg chg="mod modVis">
          <ac:chgData name="Hernán Iglesias Ramos" userId="S::uo278462@uniovi.es::5a714ef2-fc58-42d5-a776-e3b913581c6c" providerId="AD" clId="Web-{07B99029-F5F9-ACC8-55B7-A3E999987237}" dt="2024-05-01T18:39:07.949" v="57"/>
          <ac:spMkLst>
            <pc:docMk/>
            <pc:sldMk cId="2219509630" sldId="271"/>
            <ac:spMk id="12" creationId="{45D37F4E-DDB4-456B-97E0-9937730A039F}"/>
          </ac:spMkLst>
        </pc:spChg>
        <pc:spChg chg="mod modVis">
          <ac:chgData name="Hernán Iglesias Ramos" userId="S::uo278462@uniovi.es::5a714ef2-fc58-42d5-a776-e3b913581c6c" providerId="AD" clId="Web-{07B99029-F5F9-ACC8-55B7-A3E999987237}" dt="2024-05-01T18:39:07.949" v="59"/>
          <ac:spMkLst>
            <pc:docMk/>
            <pc:sldMk cId="2219509630" sldId="271"/>
            <ac:spMk id="14" creationId="{B2DD41CD-8F47-4F56-AD12-4E2FF7696987}"/>
          </ac:spMkLst>
        </pc:spChg>
        <pc:spChg chg="add del mod">
          <ac:chgData name="Hernán Iglesias Ramos" userId="S::uo278462@uniovi.es::5a714ef2-fc58-42d5-a776-e3b913581c6c" providerId="AD" clId="Web-{07B99029-F5F9-ACC8-55B7-A3E999987237}" dt="2024-05-01T18:38:13.276" v="34"/>
          <ac:spMkLst>
            <pc:docMk/>
            <pc:sldMk cId="2219509630" sldId="271"/>
            <ac:spMk id="119" creationId="{ED569E5E-08C0-DDF1-0964-C4F5515045A3}"/>
          </ac:spMkLst>
        </pc:spChg>
        <pc:spChg chg="add del mod">
          <ac:chgData name="Hernán Iglesias Ramos" userId="S::uo278462@uniovi.es::5a714ef2-fc58-42d5-a776-e3b913581c6c" providerId="AD" clId="Web-{07B99029-F5F9-ACC8-55B7-A3E999987237}" dt="2024-05-01T18:39:58.747" v="72"/>
          <ac:spMkLst>
            <pc:docMk/>
            <pc:sldMk cId="2219509630" sldId="271"/>
            <ac:spMk id="185" creationId="{CCDC2B3A-50D9-0F14-54A4-C76EFED5C267}"/>
          </ac:spMkLst>
        </pc:spChg>
        <pc:spChg chg="add del mod">
          <ac:chgData name="Hernán Iglesias Ramos" userId="S::uo278462@uniovi.es::5a714ef2-fc58-42d5-a776-e3b913581c6c" providerId="AD" clId="Web-{07B99029-F5F9-ACC8-55B7-A3E999987237}" dt="2024-05-01T18:56:28.190" v="388" actId="20577"/>
          <ac:spMkLst>
            <pc:docMk/>
            <pc:sldMk cId="2219509630" sldId="271"/>
            <ac:spMk id="187" creationId="{673E412B-7C21-47A8-E364-0F69988EBE1F}"/>
          </ac:spMkLst>
        </pc:spChg>
        <pc:spChg chg="add del mod">
          <ac:chgData name="Hernán Iglesias Ramos" userId="S::uo278462@uniovi.es::5a714ef2-fc58-42d5-a776-e3b913581c6c" providerId="AD" clId="Web-{07B99029-F5F9-ACC8-55B7-A3E999987237}" dt="2024-05-01T18:43:33.971" v="206"/>
          <ac:spMkLst>
            <pc:docMk/>
            <pc:sldMk cId="2219509630" sldId="271"/>
            <ac:spMk id="191" creationId="{C24387A6-2E4C-86A0-F882-5600DCC73964}"/>
          </ac:spMkLst>
        </pc:spChg>
        <pc:spChg chg="add del mod">
          <ac:chgData name="Hernán Iglesias Ramos" userId="S::uo278462@uniovi.es::5a714ef2-fc58-42d5-a776-e3b913581c6c" providerId="AD" clId="Web-{07B99029-F5F9-ACC8-55B7-A3E999987237}" dt="2024-05-01T18:44:53.722" v="222"/>
          <ac:spMkLst>
            <pc:docMk/>
            <pc:sldMk cId="2219509630" sldId="271"/>
            <ac:spMk id="193" creationId="{006BB7E2-0BC0-CE9F-7822-CD47372C27C3}"/>
          </ac:spMkLst>
        </pc:spChg>
        <pc:spChg chg="add del mod">
          <ac:chgData name="Hernán Iglesias Ramos" userId="S::uo278462@uniovi.es::5a714ef2-fc58-42d5-a776-e3b913581c6c" providerId="AD" clId="Web-{07B99029-F5F9-ACC8-55B7-A3E999987237}" dt="2024-05-01T18:52:10.450" v="330"/>
          <ac:spMkLst>
            <pc:docMk/>
            <pc:sldMk cId="2219509630" sldId="271"/>
            <ac:spMk id="196" creationId="{277C1C80-F9AE-3339-CB73-E8FDEA32C57A}"/>
          </ac:spMkLst>
        </pc:spChg>
        <pc:graphicFrameChg chg="add del mod modVis modGraphic">
          <ac:chgData name="Hernán Iglesias Ramos" userId="S::uo278462@uniovi.es::5a714ef2-fc58-42d5-a776-e3b913581c6c" providerId="AD" clId="Web-{07B99029-F5F9-ACC8-55B7-A3E999987237}" dt="2024-05-01T18:39:28.809" v="62"/>
          <ac:graphicFrameMkLst>
            <pc:docMk/>
            <pc:sldMk cId="2219509630" sldId="271"/>
            <ac:graphicFrameMk id="7" creationId="{870600E4-E6BE-245A-33F6-C0B01053D0CB}"/>
          </ac:graphicFrameMkLst>
        </pc:graphicFrameChg>
        <pc:picChg chg="add mod modVis">
          <ac:chgData name="Hernán Iglesias Ramos" userId="S::uo278462@uniovi.es::5a714ef2-fc58-42d5-a776-e3b913581c6c" providerId="AD" clId="Web-{07B99029-F5F9-ACC8-55B7-A3E999987237}" dt="2024-05-01T18:41:17.702" v="169" actId="14100"/>
          <ac:picMkLst>
            <pc:docMk/>
            <pc:sldMk cId="2219509630" sldId="271"/>
            <ac:picMk id="117" creationId="{307C29CE-B0E2-8F0E-958A-EB45BD97D90D}"/>
          </ac:picMkLst>
        </pc:picChg>
        <pc:picChg chg="add del">
          <ac:chgData name="Hernán Iglesias Ramos" userId="S::uo278462@uniovi.es::5a714ef2-fc58-42d5-a776-e3b913581c6c" providerId="AD" clId="Web-{07B99029-F5F9-ACC8-55B7-A3E999987237}" dt="2024-05-01T18:38:44.230" v="40"/>
          <ac:picMkLst>
            <pc:docMk/>
            <pc:sldMk cId="2219509630" sldId="271"/>
            <ac:picMk id="138" creationId="{7456BE4A-66E4-4CAF-802A-B738B5B46D8D}"/>
          </ac:picMkLst>
        </pc:picChg>
        <pc:picChg chg="add mod">
          <ac:chgData name="Hernán Iglesias Ramos" userId="S::uo278462@uniovi.es::5a714ef2-fc58-42d5-a776-e3b913581c6c" providerId="AD" clId="Web-{07B99029-F5F9-ACC8-55B7-A3E999987237}" dt="2024-05-01T18:45:05.113" v="224" actId="1076"/>
          <ac:picMkLst>
            <pc:docMk/>
            <pc:sldMk cId="2219509630" sldId="271"/>
            <ac:picMk id="188" creationId="{711A7D02-E6EA-39CE-80F3-7EA0B8E34007}"/>
          </ac:picMkLst>
        </pc:picChg>
        <pc:picChg chg="add mod">
          <ac:chgData name="Hernán Iglesias Ramos" userId="S::uo278462@uniovi.es::5a714ef2-fc58-42d5-a776-e3b913581c6c" providerId="AD" clId="Web-{07B99029-F5F9-ACC8-55B7-A3E999987237}" dt="2024-05-01T18:56:29.456" v="389" actId="1076"/>
          <ac:picMkLst>
            <pc:docMk/>
            <pc:sldMk cId="2219509630" sldId="271"/>
            <ac:picMk id="189" creationId="{9C6B8BFC-C4C4-D923-1D46-1E85A5213830}"/>
          </ac:picMkLst>
        </pc:picChg>
        <pc:picChg chg="add mod">
          <ac:chgData name="Hernán Iglesias Ramos" userId="S::uo278462@uniovi.es::5a714ef2-fc58-42d5-a776-e3b913581c6c" providerId="AD" clId="Web-{07B99029-F5F9-ACC8-55B7-A3E999987237}" dt="2024-05-01T18:48:23.242" v="287" actId="1076"/>
          <ac:picMkLst>
            <pc:docMk/>
            <pc:sldMk cId="2219509630" sldId="271"/>
            <ac:picMk id="192" creationId="{54623D2C-409B-E6C0-E8EF-0A7E812889C7}"/>
          </ac:picMkLst>
        </pc:picChg>
        <pc:picChg chg="add mod">
          <ac:chgData name="Hernán Iglesias Ramos" userId="S::uo278462@uniovi.es::5a714ef2-fc58-42d5-a776-e3b913581c6c" providerId="AD" clId="Web-{07B99029-F5F9-ACC8-55B7-A3E999987237}" dt="2024-05-01T18:52:24.716" v="331" actId="14100"/>
          <ac:picMkLst>
            <pc:docMk/>
            <pc:sldMk cId="2219509630" sldId="271"/>
            <ac:picMk id="195" creationId="{2A7D498B-8F4A-B2BF-1BDC-746F98743EED}"/>
          </ac:picMkLst>
        </pc:picChg>
      </pc:sldChg>
      <pc:sldChg chg="addSp delSp modSp add replId">
        <pc:chgData name="Hernán Iglesias Ramos" userId="S::uo278462@uniovi.es::5a714ef2-fc58-42d5-a776-e3b913581c6c" providerId="AD" clId="Web-{07B99029-F5F9-ACC8-55B7-A3E999987237}" dt="2024-05-01T18:59:43.288" v="403" actId="14100"/>
        <pc:sldMkLst>
          <pc:docMk/>
          <pc:sldMk cId="776788771" sldId="272"/>
        </pc:sldMkLst>
        <pc:spChg chg="mod">
          <ac:chgData name="Hernán Iglesias Ramos" userId="S::uo278462@uniovi.es::5a714ef2-fc58-42d5-a776-e3b913581c6c" providerId="AD" clId="Web-{07B99029-F5F9-ACC8-55B7-A3E999987237}" dt="2024-05-01T18:49:10.196" v="291" actId="20577"/>
          <ac:spMkLst>
            <pc:docMk/>
            <pc:sldMk cId="776788771" sldId="272"/>
            <ac:spMk id="2" creationId="{38E866DD-F9E6-F3A6-DC9F-3A673C0D197F}"/>
          </ac:spMkLst>
        </pc:spChg>
        <pc:spChg chg="mod">
          <ac:chgData name="Hernán Iglesias Ramos" userId="S::uo278462@uniovi.es::5a714ef2-fc58-42d5-a776-e3b913581c6c" providerId="AD" clId="Web-{07B99029-F5F9-ACC8-55B7-A3E999987237}" dt="2024-05-01T18:59:41.303" v="402" actId="20577"/>
          <ac:spMkLst>
            <pc:docMk/>
            <pc:sldMk cId="776788771" sldId="272"/>
            <ac:spMk id="187" creationId="{673E412B-7C21-47A8-E364-0F69988EBE1F}"/>
          </ac:spMkLst>
        </pc:spChg>
        <pc:picChg chg="add mod">
          <ac:chgData name="Hernán Iglesias Ramos" userId="S::uo278462@uniovi.es::5a714ef2-fc58-42d5-a776-e3b913581c6c" providerId="AD" clId="Web-{07B99029-F5F9-ACC8-55B7-A3E999987237}" dt="2024-05-01T18:55:51.595" v="349" actId="14100"/>
          <ac:picMkLst>
            <pc:docMk/>
            <pc:sldMk cId="776788771" sldId="272"/>
            <ac:picMk id="3" creationId="{DCCB87B6-A5D1-5E01-2AB4-0DAC571A9AD8}"/>
          </ac:picMkLst>
        </pc:picChg>
        <pc:picChg chg="add mod">
          <ac:chgData name="Hernán Iglesias Ramos" userId="S::uo278462@uniovi.es::5a714ef2-fc58-42d5-a776-e3b913581c6c" providerId="AD" clId="Web-{07B99029-F5F9-ACC8-55B7-A3E999987237}" dt="2024-05-01T18:56:11.315" v="363" actId="1076"/>
          <ac:picMkLst>
            <pc:docMk/>
            <pc:sldMk cId="776788771" sldId="272"/>
            <ac:picMk id="4" creationId="{B5C2C342-F8D4-5B7E-55CA-71E1BA73C1DC}"/>
          </ac:picMkLst>
        </pc:picChg>
        <pc:picChg chg="add mod">
          <ac:chgData name="Hernán Iglesias Ramos" userId="S::uo278462@uniovi.es::5a714ef2-fc58-42d5-a776-e3b913581c6c" providerId="AD" clId="Web-{07B99029-F5F9-ACC8-55B7-A3E999987237}" dt="2024-05-01T18:58:18.880" v="396" actId="14100"/>
          <ac:picMkLst>
            <pc:docMk/>
            <pc:sldMk cId="776788771" sldId="272"/>
            <ac:picMk id="5" creationId="{30C90144-97B8-CE51-DACE-151C67A7CF5A}"/>
          </ac:picMkLst>
        </pc:picChg>
        <pc:picChg chg="add mod">
          <ac:chgData name="Hernán Iglesias Ramos" userId="S::uo278462@uniovi.es::5a714ef2-fc58-42d5-a776-e3b913581c6c" providerId="AD" clId="Web-{07B99029-F5F9-ACC8-55B7-A3E999987237}" dt="2024-05-01T18:59:43.288" v="403" actId="14100"/>
          <ac:picMkLst>
            <pc:docMk/>
            <pc:sldMk cId="776788771" sldId="272"/>
            <ac:picMk id="6" creationId="{CA8B36A9-4F5A-6AE9-BB22-A07CE1197F88}"/>
          </ac:picMkLst>
        </pc:picChg>
        <pc:picChg chg="del">
          <ac:chgData name="Hernán Iglesias Ramos" userId="S::uo278462@uniovi.es::5a714ef2-fc58-42d5-a776-e3b913581c6c" providerId="AD" clId="Web-{07B99029-F5F9-ACC8-55B7-A3E999987237}" dt="2024-05-01T18:58:00.879" v="390"/>
          <ac:picMkLst>
            <pc:docMk/>
            <pc:sldMk cId="776788771" sldId="272"/>
            <ac:picMk id="117" creationId="{307C29CE-B0E2-8F0E-958A-EB45BD97D90D}"/>
          </ac:picMkLst>
        </pc:picChg>
        <pc:picChg chg="del">
          <ac:chgData name="Hernán Iglesias Ramos" userId="S::uo278462@uniovi.es::5a714ef2-fc58-42d5-a776-e3b913581c6c" providerId="AD" clId="Web-{07B99029-F5F9-ACC8-55B7-A3E999987237}" dt="2024-05-01T18:52:59.092" v="334"/>
          <ac:picMkLst>
            <pc:docMk/>
            <pc:sldMk cId="776788771" sldId="272"/>
            <ac:picMk id="188" creationId="{711A7D02-E6EA-39CE-80F3-7EA0B8E34007}"/>
          </ac:picMkLst>
        </pc:picChg>
        <pc:picChg chg="del">
          <ac:chgData name="Hernán Iglesias Ramos" userId="S::uo278462@uniovi.es::5a714ef2-fc58-42d5-a776-e3b913581c6c" providerId="AD" clId="Web-{07B99029-F5F9-ACC8-55B7-A3E999987237}" dt="2024-05-01T18:55:18.907" v="340"/>
          <ac:picMkLst>
            <pc:docMk/>
            <pc:sldMk cId="776788771" sldId="272"/>
            <ac:picMk id="189" creationId="{9C6B8BFC-C4C4-D923-1D46-1E85A5213830}"/>
          </ac:picMkLst>
        </pc:picChg>
        <pc:picChg chg="del mod">
          <ac:chgData name="Hernán Iglesias Ramos" userId="S::uo278462@uniovi.es::5a714ef2-fc58-42d5-a776-e3b913581c6c" providerId="AD" clId="Web-{07B99029-F5F9-ACC8-55B7-A3E999987237}" dt="2024-05-01T18:59:29.506" v="397"/>
          <ac:picMkLst>
            <pc:docMk/>
            <pc:sldMk cId="776788771" sldId="272"/>
            <ac:picMk id="192" creationId="{54623D2C-409B-E6C0-E8EF-0A7E812889C7}"/>
          </ac:picMkLst>
        </pc:picChg>
      </pc:sldChg>
      <pc:sldChg chg="add del">
        <pc:chgData name="Hernán Iglesias Ramos" userId="S::uo278462@uniovi.es::5a714ef2-fc58-42d5-a776-e3b913581c6c" providerId="AD" clId="Web-{07B99029-F5F9-ACC8-55B7-A3E999987237}" dt="2024-05-01T18:38:35.792" v="38"/>
        <pc:sldMkLst>
          <pc:docMk/>
          <pc:sldMk cId="4238749579" sldId="272"/>
        </pc:sldMkLst>
      </pc:sldChg>
      <pc:sldChg chg="addSp delSp modSp add replId">
        <pc:chgData name="Hernán Iglesias Ramos" userId="S::uo278462@uniovi.es::5a714ef2-fc58-42d5-a776-e3b913581c6c" providerId="AD" clId="Web-{07B99029-F5F9-ACC8-55B7-A3E999987237}" dt="2024-05-01T19:03:20.792" v="481" actId="1076"/>
        <pc:sldMkLst>
          <pc:docMk/>
          <pc:sldMk cId="3113744351" sldId="273"/>
        </pc:sldMkLst>
        <pc:spChg chg="mod">
          <ac:chgData name="Hernán Iglesias Ramos" userId="S::uo278462@uniovi.es::5a714ef2-fc58-42d5-a776-e3b913581c6c" providerId="AD" clId="Web-{07B99029-F5F9-ACC8-55B7-A3E999987237}" dt="2024-05-01T19:00:12.054" v="405" actId="20577"/>
          <ac:spMkLst>
            <pc:docMk/>
            <pc:sldMk cId="3113744351" sldId="273"/>
            <ac:spMk id="2" creationId="{38E866DD-F9E6-F3A6-DC9F-3A673C0D197F}"/>
          </ac:spMkLst>
        </pc:spChg>
        <pc:spChg chg="mod">
          <ac:chgData name="Hernán Iglesias Ramos" userId="S::uo278462@uniovi.es::5a714ef2-fc58-42d5-a776-e3b913581c6c" providerId="AD" clId="Web-{07B99029-F5F9-ACC8-55B7-A3E999987237}" dt="2024-05-01T19:01:20.071" v="459" actId="20577"/>
          <ac:spMkLst>
            <pc:docMk/>
            <pc:sldMk cId="3113744351" sldId="273"/>
            <ac:spMk id="187" creationId="{673E412B-7C21-47A8-E364-0F69988EBE1F}"/>
          </ac:spMkLst>
        </pc:spChg>
        <pc:picChg chg="add mod">
          <ac:chgData name="Hernán Iglesias Ramos" userId="S::uo278462@uniovi.es::5a714ef2-fc58-42d5-a776-e3b913581c6c" providerId="AD" clId="Web-{07B99029-F5F9-ACC8-55B7-A3E999987237}" dt="2024-05-01T19:02:14.072" v="478" actId="1076"/>
          <ac:picMkLst>
            <pc:docMk/>
            <pc:sldMk cId="3113744351" sldId="273"/>
            <ac:picMk id="3" creationId="{5A60991A-DC02-DCD2-B64D-95418DFF73C7}"/>
          </ac:picMkLst>
        </pc:picChg>
        <pc:picChg chg="add mod">
          <ac:chgData name="Hernán Iglesias Ramos" userId="S::uo278462@uniovi.es::5a714ef2-fc58-42d5-a776-e3b913581c6c" providerId="AD" clId="Web-{07B99029-F5F9-ACC8-55B7-A3E999987237}" dt="2024-05-01T19:03:20.792" v="481" actId="1076"/>
          <ac:picMkLst>
            <pc:docMk/>
            <pc:sldMk cId="3113744351" sldId="273"/>
            <ac:picMk id="4" creationId="{321BEDE7-578D-9483-B33A-00457C4BC550}"/>
          </ac:picMkLst>
        </pc:picChg>
        <pc:picChg chg="del">
          <ac:chgData name="Hernán Iglesias Ramos" userId="S::uo278462@uniovi.es::5a714ef2-fc58-42d5-a776-e3b913581c6c" providerId="AD" clId="Web-{07B99029-F5F9-ACC8-55B7-A3E999987237}" dt="2024-05-01T19:00:15.710" v="406"/>
          <ac:picMkLst>
            <pc:docMk/>
            <pc:sldMk cId="3113744351" sldId="273"/>
            <ac:picMk id="117" creationId="{307C29CE-B0E2-8F0E-958A-EB45BD97D90D}"/>
          </ac:picMkLst>
        </pc:picChg>
        <pc:picChg chg="del mod">
          <ac:chgData name="Hernán Iglesias Ramos" userId="S::uo278462@uniovi.es::5a714ef2-fc58-42d5-a776-e3b913581c6c" providerId="AD" clId="Web-{07B99029-F5F9-ACC8-55B7-A3E999987237}" dt="2024-05-01T19:00:36.836" v="421"/>
          <ac:picMkLst>
            <pc:docMk/>
            <pc:sldMk cId="3113744351" sldId="273"/>
            <ac:picMk id="188" creationId="{711A7D02-E6EA-39CE-80F3-7EA0B8E34007}"/>
          </ac:picMkLst>
        </pc:picChg>
        <pc:picChg chg="del">
          <ac:chgData name="Hernán Iglesias Ramos" userId="S::uo278462@uniovi.es::5a714ef2-fc58-42d5-a776-e3b913581c6c" providerId="AD" clId="Web-{07B99029-F5F9-ACC8-55B7-A3E999987237}" dt="2024-05-01T19:00:24.914" v="412"/>
          <ac:picMkLst>
            <pc:docMk/>
            <pc:sldMk cId="3113744351" sldId="273"/>
            <ac:picMk id="189" creationId="{9C6B8BFC-C4C4-D923-1D46-1E85A5213830}"/>
          </ac:picMkLst>
        </pc:picChg>
        <pc:picChg chg="del">
          <ac:chgData name="Hernán Iglesias Ramos" userId="S::uo278462@uniovi.es::5a714ef2-fc58-42d5-a776-e3b913581c6c" providerId="AD" clId="Web-{07B99029-F5F9-ACC8-55B7-A3E999987237}" dt="2024-05-01T19:00:25.773" v="413"/>
          <ac:picMkLst>
            <pc:docMk/>
            <pc:sldMk cId="3113744351" sldId="273"/>
            <ac:picMk id="192" creationId="{54623D2C-409B-E6C0-E8EF-0A7E812889C7}"/>
          </ac:picMkLst>
        </pc:picChg>
        <pc:picChg chg="del">
          <ac:chgData name="Hernán Iglesias Ramos" userId="S::uo278462@uniovi.es::5a714ef2-fc58-42d5-a776-e3b913581c6c" providerId="AD" clId="Web-{07B99029-F5F9-ACC8-55B7-A3E999987237}" dt="2024-05-01T19:00:26.133" v="414"/>
          <ac:picMkLst>
            <pc:docMk/>
            <pc:sldMk cId="3113744351" sldId="273"/>
            <ac:picMk id="195" creationId="{2A7D498B-8F4A-B2BF-1BDC-746F98743EED}"/>
          </ac:picMkLst>
        </pc:picChg>
      </pc:sldChg>
      <pc:sldChg chg="addSp delSp modSp add replId">
        <pc:chgData name="Hernán Iglesias Ramos" userId="S::uo278462@uniovi.es::5a714ef2-fc58-42d5-a776-e3b913581c6c" providerId="AD" clId="Web-{07B99029-F5F9-ACC8-55B7-A3E999987237}" dt="2024-05-01T19:15:09.182" v="644" actId="20577"/>
        <pc:sldMkLst>
          <pc:docMk/>
          <pc:sldMk cId="2123007565" sldId="274"/>
        </pc:sldMkLst>
        <pc:spChg chg="mod">
          <ac:chgData name="Hernán Iglesias Ramos" userId="S::uo278462@uniovi.es::5a714ef2-fc58-42d5-a776-e3b913581c6c" providerId="AD" clId="Web-{07B99029-F5F9-ACC8-55B7-A3E999987237}" dt="2024-05-01T19:04:41.810" v="485" actId="20577"/>
          <ac:spMkLst>
            <pc:docMk/>
            <pc:sldMk cId="2123007565" sldId="274"/>
            <ac:spMk id="2" creationId="{9B224D8E-F450-9637-6CB2-9F8064C2EC44}"/>
          </ac:spMkLst>
        </pc:spChg>
        <pc:spChg chg="add del mod">
          <ac:chgData name="Hernán Iglesias Ramos" userId="S::uo278462@uniovi.es::5a714ef2-fc58-42d5-a776-e3b913581c6c" providerId="AD" clId="Web-{07B99029-F5F9-ACC8-55B7-A3E999987237}" dt="2024-05-01T19:04:54.357" v="487"/>
          <ac:spMkLst>
            <pc:docMk/>
            <pc:sldMk cId="2123007565" sldId="274"/>
            <ac:spMk id="11" creationId="{BD552602-FD26-48D4-181B-00147144C55E}"/>
          </ac:spMkLst>
        </pc:spChg>
        <pc:graphicFrameChg chg="add mod ord modGraphic">
          <ac:chgData name="Hernán Iglesias Ramos" userId="S::uo278462@uniovi.es::5a714ef2-fc58-42d5-a776-e3b913581c6c" providerId="AD" clId="Web-{07B99029-F5F9-ACC8-55B7-A3E999987237}" dt="2024-05-01T19:15:09.182" v="644" actId="20577"/>
          <ac:graphicFrameMkLst>
            <pc:docMk/>
            <pc:sldMk cId="2123007565" sldId="274"/>
            <ac:graphicFrameMk id="12" creationId="{34531BD6-9E98-37FA-6D46-7B9067CB09F2}"/>
          </ac:graphicFrameMkLst>
        </pc:graphicFrameChg>
        <pc:graphicFrameChg chg="del">
          <ac:chgData name="Hernán Iglesias Ramos" userId="S::uo278462@uniovi.es::5a714ef2-fc58-42d5-a776-e3b913581c6c" providerId="AD" clId="Web-{07B99029-F5F9-ACC8-55B7-A3E999987237}" dt="2024-05-01T19:04:50.841" v="486"/>
          <ac:graphicFrameMkLst>
            <pc:docMk/>
            <pc:sldMk cId="2123007565" sldId="274"/>
            <ac:graphicFrameMk id="67" creationId="{69332AD1-50CD-70DF-2F52-889A2BC1F6FA}"/>
          </ac:graphicFrameMkLst>
        </pc:graphicFrameChg>
      </pc:sldChg>
      <pc:sldChg chg="modSp add replId">
        <pc:chgData name="Hernán Iglesias Ramos" userId="S::uo278462@uniovi.es::5a714ef2-fc58-42d5-a776-e3b913581c6c" providerId="AD" clId="Web-{07B99029-F5F9-ACC8-55B7-A3E999987237}" dt="2024-05-01T19:09:23.363" v="554" actId="20577"/>
        <pc:sldMkLst>
          <pc:docMk/>
          <pc:sldMk cId="4161866383" sldId="275"/>
        </pc:sldMkLst>
        <pc:spChg chg="mod">
          <ac:chgData name="Hernán Iglesias Ramos" userId="S::uo278462@uniovi.es::5a714ef2-fc58-42d5-a776-e3b913581c6c" providerId="AD" clId="Web-{07B99029-F5F9-ACC8-55B7-A3E999987237}" dt="2024-05-01T19:09:23.363" v="554" actId="20577"/>
          <ac:spMkLst>
            <pc:docMk/>
            <pc:sldMk cId="4161866383" sldId="275"/>
            <ac:spMk id="2" creationId="{854241E1-9407-EC3E-8D66-1A83880980B4}"/>
          </ac:spMkLst>
        </pc:spChg>
      </pc:sldChg>
      <pc:sldChg chg="addSp delSp modSp add replId">
        <pc:chgData name="Hernán Iglesias Ramos" userId="S::uo278462@uniovi.es::5a714ef2-fc58-42d5-a776-e3b913581c6c" providerId="AD" clId="Web-{07B99029-F5F9-ACC8-55B7-A3E999987237}" dt="2024-05-01T19:13:24.618" v="613" actId="20577"/>
        <pc:sldMkLst>
          <pc:docMk/>
          <pc:sldMk cId="1968256130" sldId="276"/>
        </pc:sldMkLst>
        <pc:spChg chg="mod">
          <ac:chgData name="Hernán Iglesias Ramos" userId="S::uo278462@uniovi.es::5a714ef2-fc58-42d5-a776-e3b913581c6c" providerId="AD" clId="Web-{07B99029-F5F9-ACC8-55B7-A3E999987237}" dt="2024-05-01T19:11:24.209" v="566" actId="20577"/>
          <ac:spMkLst>
            <pc:docMk/>
            <pc:sldMk cId="1968256130" sldId="276"/>
            <ac:spMk id="2" creationId="{9B224D8E-F450-9637-6CB2-9F8064C2EC44}"/>
          </ac:spMkLst>
        </pc:spChg>
        <pc:spChg chg="add del mod">
          <ac:chgData name="Hernán Iglesias Ramos" userId="S::uo278462@uniovi.es::5a714ef2-fc58-42d5-a776-e3b913581c6c" providerId="AD" clId="Web-{07B99029-F5F9-ACC8-55B7-A3E999987237}" dt="2024-05-01T19:11:34.365" v="568"/>
          <ac:spMkLst>
            <pc:docMk/>
            <pc:sldMk cId="1968256130" sldId="276"/>
            <ac:spMk id="13" creationId="{449F0A05-CB98-EDFD-1059-34D3BC76406A}"/>
          </ac:spMkLst>
        </pc:spChg>
        <pc:graphicFrameChg chg="del">
          <ac:chgData name="Hernán Iglesias Ramos" userId="S::uo278462@uniovi.es::5a714ef2-fc58-42d5-a776-e3b913581c6c" providerId="AD" clId="Web-{07B99029-F5F9-ACC8-55B7-A3E999987237}" dt="2024-05-01T19:11:32.584" v="567"/>
          <ac:graphicFrameMkLst>
            <pc:docMk/>
            <pc:sldMk cId="1968256130" sldId="276"/>
            <ac:graphicFrameMk id="12" creationId="{34531BD6-9E98-37FA-6D46-7B9067CB09F2}"/>
          </ac:graphicFrameMkLst>
        </pc:graphicFrameChg>
        <pc:graphicFrameChg chg="add mod ord modGraphic">
          <ac:chgData name="Hernán Iglesias Ramos" userId="S::uo278462@uniovi.es::5a714ef2-fc58-42d5-a776-e3b913581c6c" providerId="AD" clId="Web-{07B99029-F5F9-ACC8-55B7-A3E999987237}" dt="2024-05-01T19:13:24.618" v="613" actId="20577"/>
          <ac:graphicFrameMkLst>
            <pc:docMk/>
            <pc:sldMk cId="1968256130" sldId="276"/>
            <ac:graphicFrameMk id="14" creationId="{2719CFEE-43A5-1205-17CD-90124390A350}"/>
          </ac:graphicFrameMkLst>
        </pc:graphicFrameChg>
      </pc:sldChg>
    </pc:docChg>
  </pc:docChgLst>
  <pc:docChgLst>
    <pc:chgData name="Hernán Iglesias Ramos" userId="S::uo278462@uniovi.es::5a714ef2-fc58-42d5-a776-e3b913581c6c" providerId="AD" clId="Web-{C32A480E-F1A4-3060-13D3-45A8820CECAC}"/>
    <pc:docChg chg="modSld">
      <pc:chgData name="Hernán Iglesias Ramos" userId="S::uo278462@uniovi.es::5a714ef2-fc58-42d5-a776-e3b913581c6c" providerId="AD" clId="Web-{C32A480E-F1A4-3060-13D3-45A8820CECAC}" dt="2024-05-02T14:16:43.206" v="15"/>
      <pc:docMkLst>
        <pc:docMk/>
      </pc:docMkLst>
      <pc:sldChg chg="addSp modSp">
        <pc:chgData name="Hernán Iglesias Ramos" userId="S::uo278462@uniovi.es::5a714ef2-fc58-42d5-a776-e3b913581c6c" providerId="AD" clId="Web-{C32A480E-F1A4-3060-13D3-45A8820CECAC}" dt="2024-05-02T14:16:43.206" v="15"/>
        <pc:sldMkLst>
          <pc:docMk/>
          <pc:sldMk cId="1470600471" sldId="285"/>
        </pc:sldMkLst>
        <pc:graphicFrameChg chg="add mod modGraphic">
          <ac:chgData name="Hernán Iglesias Ramos" userId="S::uo278462@uniovi.es::5a714ef2-fc58-42d5-a776-e3b913581c6c" providerId="AD" clId="Web-{C32A480E-F1A4-3060-13D3-45A8820CECAC}" dt="2024-05-02T14:16:43.206" v="15"/>
          <ac:graphicFrameMkLst>
            <pc:docMk/>
            <pc:sldMk cId="1470600471" sldId="285"/>
            <ac:graphicFrameMk id="3" creationId="{F46AB223-CC7C-FF8C-8570-3CF8B852055D}"/>
          </ac:graphicFrameMkLst>
        </pc:graphicFrameChg>
        <pc:graphicFrameChg chg="mod">
          <ac:chgData name="Hernán Iglesias Ramos" userId="S::uo278462@uniovi.es::5a714ef2-fc58-42d5-a776-e3b913581c6c" providerId="AD" clId="Web-{C32A480E-F1A4-3060-13D3-45A8820CECAC}" dt="2024-05-02T14:04:45.068" v="0" actId="1076"/>
          <ac:graphicFrameMkLst>
            <pc:docMk/>
            <pc:sldMk cId="1470600471" sldId="285"/>
            <ac:graphicFrameMk id="4" creationId="{C81E9B82-82F7-8CA1-0CAA-53AB3BD8F5DD}"/>
          </ac:graphicFrameMkLst>
        </pc:graphicFrameChg>
        <pc:cxnChg chg="mod">
          <ac:chgData name="Hernán Iglesias Ramos" userId="S::uo278462@uniovi.es::5a714ef2-fc58-42d5-a776-e3b913581c6c" providerId="AD" clId="Web-{C32A480E-F1A4-3060-13D3-45A8820CECAC}" dt="2024-05-02T14:04:49.818" v="1" actId="1076"/>
          <ac:cxnSpMkLst>
            <pc:docMk/>
            <pc:sldMk cId="1470600471" sldId="285"/>
            <ac:cxnSpMk id="5" creationId="{B6B6983E-8A08-7F0C-42C4-5B769DA4F072}"/>
          </ac:cxnSpMkLst>
        </pc:cxnChg>
      </pc:sldChg>
    </pc:docChg>
  </pc:docChgLst>
  <pc:docChgLst>
    <pc:chgData name="Hernán Iglesias Ramos" userId="S::uo278462@uniovi.es::5a714ef2-fc58-42d5-a776-e3b913581c6c" providerId="AD" clId="Web-{EB806C76-D293-4540-AC6F-AFE0C3BD4316}"/>
    <pc:docChg chg="modSld">
      <pc:chgData name="Hernán Iglesias Ramos" userId="S::uo278462@uniovi.es::5a714ef2-fc58-42d5-a776-e3b913581c6c" providerId="AD" clId="Web-{EB806C76-D293-4540-AC6F-AFE0C3BD4316}" dt="2024-05-01T23:07:22.584" v="5" actId="20577"/>
      <pc:docMkLst>
        <pc:docMk/>
      </pc:docMkLst>
      <pc:sldChg chg="modSp">
        <pc:chgData name="Hernán Iglesias Ramos" userId="S::uo278462@uniovi.es::5a714ef2-fc58-42d5-a776-e3b913581c6c" providerId="AD" clId="Web-{EB806C76-D293-4540-AC6F-AFE0C3BD4316}" dt="2024-05-01T23:07:22.584" v="5" actId="20577"/>
        <pc:sldMkLst>
          <pc:docMk/>
          <pc:sldMk cId="2123007565" sldId="274"/>
        </pc:sldMkLst>
        <pc:graphicFrameChg chg="modGraphic">
          <ac:chgData name="Hernán Iglesias Ramos" userId="S::uo278462@uniovi.es::5a714ef2-fc58-42d5-a776-e3b913581c6c" providerId="AD" clId="Web-{EB806C76-D293-4540-AC6F-AFE0C3BD4316}" dt="2024-05-01T23:07:22.584" v="5" actId="20577"/>
          <ac:graphicFrameMkLst>
            <pc:docMk/>
            <pc:sldMk cId="2123007565" sldId="274"/>
            <ac:graphicFrameMk id="12" creationId="{34531BD6-9E98-37FA-6D46-7B9067CB09F2}"/>
          </ac:graphicFrameMkLst>
        </pc:graphicFrameChg>
      </pc:sldChg>
    </pc:docChg>
  </pc:docChgLst>
  <pc:docChgLst>
    <pc:chgData name="Diego Mieres Molinero" userId="S::uo282383@uniovi.es::5b2c633f-1095-4c9f-aea0-a34f70440633" providerId="AD" clId="Web-{EF3C34DC-EB85-4D71-8CEF-32763A59F588}"/>
    <pc:docChg chg="addSld delSld modSld sldOrd">
      <pc:chgData name="Diego Mieres Molinero" userId="S::uo282383@uniovi.es::5b2c633f-1095-4c9f-aea0-a34f70440633" providerId="AD" clId="Web-{EF3C34DC-EB85-4D71-8CEF-32763A59F588}" dt="2024-05-02T15:41:46.480" v="18"/>
      <pc:docMkLst>
        <pc:docMk/>
      </pc:docMkLst>
      <pc:sldChg chg="ord">
        <pc:chgData name="Diego Mieres Molinero" userId="S::uo282383@uniovi.es::5b2c633f-1095-4c9f-aea0-a34f70440633" providerId="AD" clId="Web-{EF3C34DC-EB85-4D71-8CEF-32763A59F588}" dt="2024-05-02T15:41:42.714" v="17"/>
        <pc:sldMkLst>
          <pc:docMk/>
          <pc:sldMk cId="3512420271" sldId="269"/>
        </pc:sldMkLst>
      </pc:sldChg>
      <pc:sldChg chg="new del">
        <pc:chgData name="Diego Mieres Molinero" userId="S::uo282383@uniovi.es::5b2c633f-1095-4c9f-aea0-a34f70440633" providerId="AD" clId="Web-{EF3C34DC-EB85-4D71-8CEF-32763A59F588}" dt="2024-05-02T15:41:46.480" v="18"/>
        <pc:sldMkLst>
          <pc:docMk/>
          <pc:sldMk cId="503601986" sldId="288"/>
        </pc:sldMkLst>
      </pc:sldChg>
      <pc:sldChg chg="addSp delSp modSp add del ord replId">
        <pc:chgData name="Diego Mieres Molinero" userId="S::uo282383@uniovi.es::5b2c633f-1095-4c9f-aea0-a34f70440633" providerId="AD" clId="Web-{EF3C34DC-EB85-4D71-8CEF-32763A59F588}" dt="2024-05-02T15:41:28.308" v="14"/>
        <pc:sldMkLst>
          <pc:docMk/>
          <pc:sldMk cId="509923016" sldId="289"/>
        </pc:sldMkLst>
        <pc:spChg chg="mod">
          <ac:chgData name="Diego Mieres Molinero" userId="S::uo282383@uniovi.es::5b2c633f-1095-4c9f-aea0-a34f70440633" providerId="AD" clId="Web-{EF3C34DC-EB85-4D71-8CEF-32763A59F588}" dt="2024-05-02T15:40:29.025" v="4" actId="20577"/>
          <ac:spMkLst>
            <pc:docMk/>
            <pc:sldMk cId="509923016" sldId="289"/>
            <ac:spMk id="2" creationId="{9B224D8E-F450-9637-6CB2-9F8064C2EC44}"/>
          </ac:spMkLst>
        </pc:spChg>
        <pc:spChg chg="add mod">
          <ac:chgData name="Diego Mieres Molinero" userId="S::uo282383@uniovi.es::5b2c633f-1095-4c9f-aea0-a34f70440633" providerId="AD" clId="Web-{EF3C34DC-EB85-4D71-8CEF-32763A59F588}" dt="2024-05-02T15:40:25.634" v="3"/>
          <ac:spMkLst>
            <pc:docMk/>
            <pc:sldMk cId="509923016" sldId="289"/>
            <ac:spMk id="11" creationId="{604A4D9A-CF5D-3B98-53FA-ED4CDF760437}"/>
          </ac:spMkLst>
        </pc:spChg>
        <pc:graphicFrameChg chg="del">
          <ac:chgData name="Diego Mieres Molinero" userId="S::uo282383@uniovi.es::5b2c633f-1095-4c9f-aea0-a34f70440633" providerId="AD" clId="Web-{EF3C34DC-EB85-4D71-8CEF-32763A59F588}" dt="2024-05-02T15:40:25.634" v="3"/>
          <ac:graphicFrameMkLst>
            <pc:docMk/>
            <pc:sldMk cId="509923016" sldId="289"/>
            <ac:graphicFrameMk id="67" creationId="{69332AD1-50CD-70DF-2F52-889A2BC1F6FA}"/>
          </ac:graphicFrameMkLst>
        </pc:graphicFrameChg>
      </pc:sldChg>
      <pc:sldChg chg="delSp modSp add ord replId">
        <pc:chgData name="Diego Mieres Molinero" userId="S::uo282383@uniovi.es::5b2c633f-1095-4c9f-aea0-a34f70440633" providerId="AD" clId="Web-{EF3C34DC-EB85-4D71-8CEF-32763A59F588}" dt="2024-05-02T15:41:21.214" v="12"/>
        <pc:sldMkLst>
          <pc:docMk/>
          <pc:sldMk cId="1157110305" sldId="290"/>
        </pc:sldMkLst>
        <pc:spChg chg="mod">
          <ac:chgData name="Diego Mieres Molinero" userId="S::uo282383@uniovi.es::5b2c633f-1095-4c9f-aea0-a34f70440633" providerId="AD" clId="Web-{EF3C34DC-EB85-4D71-8CEF-32763A59F588}" dt="2024-05-02T15:41:11.182" v="8" actId="20577"/>
          <ac:spMkLst>
            <pc:docMk/>
            <pc:sldMk cId="1157110305" sldId="290"/>
            <ac:spMk id="2" creationId="{15A6CB25-681C-90A4-952A-59266EA1E56E}"/>
          </ac:spMkLst>
        </pc:spChg>
        <pc:spChg chg="del">
          <ac:chgData name="Diego Mieres Molinero" userId="S::uo282383@uniovi.es::5b2c633f-1095-4c9f-aea0-a34f70440633" providerId="AD" clId="Web-{EF3C34DC-EB85-4D71-8CEF-32763A59F588}" dt="2024-05-02T15:41:21.214" v="12"/>
          <ac:spMkLst>
            <pc:docMk/>
            <pc:sldMk cId="1157110305" sldId="290"/>
            <ac:spMk id="8" creationId="{7CFACC8C-2736-B192-0459-BC5D6FC22CEB}"/>
          </ac:spMkLst>
        </pc:spChg>
        <pc:graphicFrameChg chg="del">
          <ac:chgData name="Diego Mieres Molinero" userId="S::uo282383@uniovi.es::5b2c633f-1095-4c9f-aea0-a34f70440633" providerId="AD" clId="Web-{EF3C34DC-EB85-4D71-8CEF-32763A59F588}" dt="2024-05-02T15:41:08.354" v="7"/>
          <ac:graphicFrameMkLst>
            <pc:docMk/>
            <pc:sldMk cId="1157110305" sldId="290"/>
            <ac:graphicFrameMk id="4" creationId="{3D063F5F-3545-2BE8-37E9-F598D9AAED3E}"/>
          </ac:graphicFrameMkLst>
        </pc:graphicFrameChg>
        <pc:graphicFrameChg chg="mod">
          <ac:chgData name="Diego Mieres Molinero" userId="S::uo282383@uniovi.es::5b2c633f-1095-4c9f-aea0-a34f70440633" providerId="AD" clId="Web-{EF3C34DC-EB85-4D71-8CEF-32763A59F588}" dt="2024-05-02T15:41:19.120" v="11" actId="1076"/>
          <ac:graphicFrameMkLst>
            <pc:docMk/>
            <pc:sldMk cId="1157110305" sldId="290"/>
            <ac:graphicFrameMk id="15" creationId="{E9425368-2102-44C8-7C70-3CF254B97D18}"/>
          </ac:graphicFrameMkLst>
        </pc:graphicFrameChg>
      </pc:sldChg>
      <pc:sldChg chg="add replId">
        <pc:chgData name="Diego Mieres Molinero" userId="S::uo282383@uniovi.es::5b2c633f-1095-4c9f-aea0-a34f70440633" providerId="AD" clId="Web-{EF3C34DC-EB85-4D71-8CEF-32763A59F588}" dt="2024-05-02T15:41:25.854" v="13"/>
        <pc:sldMkLst>
          <pc:docMk/>
          <pc:sldMk cId="2496952538" sldId="291"/>
        </pc:sldMkLst>
      </pc:sldChg>
      <pc:sldChg chg="add replId">
        <pc:chgData name="Diego Mieres Molinero" userId="S::uo282383@uniovi.es::5b2c633f-1095-4c9f-aea0-a34f70440633" providerId="AD" clId="Web-{EF3C34DC-EB85-4D71-8CEF-32763A59F588}" dt="2024-05-02T15:41:30.354" v="15"/>
        <pc:sldMkLst>
          <pc:docMk/>
          <pc:sldMk cId="666222184" sldId="292"/>
        </pc:sldMkLst>
      </pc:sldChg>
      <pc:sldChg chg="add replId">
        <pc:chgData name="Diego Mieres Molinero" userId="S::uo282383@uniovi.es::5b2c633f-1095-4c9f-aea0-a34f70440633" providerId="AD" clId="Web-{EF3C34DC-EB85-4D71-8CEF-32763A59F588}" dt="2024-05-02T15:41:32.980" v="16"/>
        <pc:sldMkLst>
          <pc:docMk/>
          <pc:sldMk cId="514476258" sldId="293"/>
        </pc:sldMkLst>
      </pc:sldChg>
    </pc:docChg>
  </pc:docChgLst>
  <pc:docChgLst>
    <pc:chgData name="Rubén Martínez Ginzo" userId="da9ba608-9af4-417d-867f-1240f84a6b62" providerId="ADAL" clId="{9BB96E57-C4CA-4CF9-A051-960FFE6C2BE4}"/>
    <pc:docChg chg="undo custSel addSld delSld modSld sldOrd">
      <pc:chgData name="Rubén Martínez Ginzo" userId="da9ba608-9af4-417d-867f-1240f84a6b62" providerId="ADAL" clId="{9BB96E57-C4CA-4CF9-A051-960FFE6C2BE4}" dt="2024-05-02T21:35:14.667" v="1210" actId="20577"/>
      <pc:docMkLst>
        <pc:docMk/>
      </pc:docMkLst>
      <pc:sldChg chg="addSp delSp modSp mod setBg addAnim">
        <pc:chgData name="Rubén Martínez Ginzo" userId="da9ba608-9af4-417d-867f-1240f84a6b62" providerId="ADAL" clId="{9BB96E57-C4CA-4CF9-A051-960FFE6C2BE4}" dt="2024-05-01T15:24:04.520" v="54"/>
        <pc:sldMkLst>
          <pc:docMk/>
          <pc:sldMk cId="1545816098" sldId="256"/>
        </pc:sldMkLst>
        <pc:spChg chg="mod">
          <ac:chgData name="Rubén Martínez Ginzo" userId="da9ba608-9af4-417d-867f-1240f84a6b62" providerId="ADAL" clId="{9BB96E57-C4CA-4CF9-A051-960FFE6C2BE4}" dt="2024-05-01T15:24:04.520" v="53" actId="26606"/>
          <ac:spMkLst>
            <pc:docMk/>
            <pc:sldMk cId="1545816098" sldId="256"/>
            <ac:spMk id="2" creationId="{CEFDA790-68EE-F803-A300-57E719993420}"/>
          </ac:spMkLst>
        </pc:spChg>
        <pc:spChg chg="mod">
          <ac:chgData name="Rubén Martínez Ginzo" userId="da9ba608-9af4-417d-867f-1240f84a6b62" providerId="ADAL" clId="{9BB96E57-C4CA-4CF9-A051-960FFE6C2BE4}" dt="2024-05-01T15:14:24.457" v="5" actId="26606"/>
          <ac:spMkLst>
            <pc:docMk/>
            <pc:sldMk cId="1545816098" sldId="256"/>
            <ac:spMk id="3" creationId="{9EB10750-C1D1-3763-BC27-CCB400CAC4C5}"/>
          </ac:spMkLst>
        </pc:spChg>
        <pc:spChg chg="add del">
          <ac:chgData name="Rubén Martínez Ginzo" userId="da9ba608-9af4-417d-867f-1240f84a6b62" providerId="ADAL" clId="{9BB96E57-C4CA-4CF9-A051-960FFE6C2BE4}" dt="2024-05-01T15:14:24.450" v="4" actId="26606"/>
          <ac:spMkLst>
            <pc:docMk/>
            <pc:sldMk cId="1545816098" sldId="256"/>
            <ac:spMk id="8" creationId="{A8DB9CD9-59B1-4D73-BC4C-98796A48EF9B}"/>
          </ac:spMkLst>
        </pc:spChg>
        <pc:spChg chg="add del">
          <ac:chgData name="Rubén Martínez Ginzo" userId="da9ba608-9af4-417d-867f-1240f84a6b62" providerId="ADAL" clId="{9BB96E57-C4CA-4CF9-A051-960FFE6C2BE4}" dt="2024-05-01T15:14:24.450" v="4" actId="26606"/>
          <ac:spMkLst>
            <pc:docMk/>
            <pc:sldMk cId="1545816098" sldId="256"/>
            <ac:spMk id="10" creationId="{8874A6A9-41FF-4E33-AFA8-F9F81436A59E}"/>
          </ac:spMkLst>
        </pc:spChg>
        <pc:spChg chg="add del">
          <ac:chgData name="Rubén Martínez Ginzo" userId="da9ba608-9af4-417d-867f-1240f84a6b62" providerId="ADAL" clId="{9BB96E57-C4CA-4CF9-A051-960FFE6C2BE4}" dt="2024-05-01T15:24:04.520" v="53" actId="26606"/>
          <ac:spMkLst>
            <pc:docMk/>
            <pc:sldMk cId="1545816098" sldId="256"/>
            <ac:spMk id="21" creationId="{FFD48BC7-DC40-47DE-87EE-9F4B6ECB9ABB}"/>
          </ac:spMkLst>
        </pc:spChg>
        <pc:spChg chg="add del">
          <ac:chgData name="Rubén Martínez Ginzo" userId="da9ba608-9af4-417d-867f-1240f84a6b62" providerId="ADAL" clId="{9BB96E57-C4CA-4CF9-A051-960FFE6C2BE4}" dt="2024-05-01T15:24:04.520" v="53" actId="26606"/>
          <ac:spMkLst>
            <pc:docMk/>
            <pc:sldMk cId="1545816098" sldId="256"/>
            <ac:spMk id="22" creationId="{E502BBC7-2C76-46F3-BC24-5985BC13DB88}"/>
          </ac:spMkLst>
        </pc:spChg>
        <pc:spChg chg="add del">
          <ac:chgData name="Rubén Martínez Ginzo" userId="da9ba608-9af4-417d-867f-1240f84a6b62" providerId="ADAL" clId="{9BB96E57-C4CA-4CF9-A051-960FFE6C2BE4}" dt="2024-05-01T15:24:04.520" v="53" actId="26606"/>
          <ac:spMkLst>
            <pc:docMk/>
            <pc:sldMk cId="1545816098" sldId="256"/>
            <ac:spMk id="23" creationId="{C7F28D52-2A5F-4D23-81AE-7CB8B591C7AF}"/>
          </ac:spMkLst>
        </pc:spChg>
        <pc:spChg chg="add del">
          <ac:chgData name="Rubén Martínez Ginzo" userId="da9ba608-9af4-417d-867f-1240f84a6b62" providerId="ADAL" clId="{9BB96E57-C4CA-4CF9-A051-960FFE6C2BE4}" dt="2024-05-01T15:24:04.520" v="53" actId="26606"/>
          <ac:spMkLst>
            <pc:docMk/>
            <pc:sldMk cId="1545816098" sldId="256"/>
            <ac:spMk id="24" creationId="{3629484E-3792-4B3D-89AD-7C8A1ED0E0D4}"/>
          </ac:spMkLst>
        </pc:spChg>
        <pc:spChg chg="add">
          <ac:chgData name="Rubén Martínez Ginzo" userId="da9ba608-9af4-417d-867f-1240f84a6b62" providerId="ADAL" clId="{9BB96E57-C4CA-4CF9-A051-960FFE6C2BE4}" dt="2024-05-01T15:24:04.520" v="53" actId="26606"/>
          <ac:spMkLst>
            <pc:docMk/>
            <pc:sldMk cId="1545816098" sldId="256"/>
            <ac:spMk id="29" creationId="{FFD48BC7-DC40-47DE-87EE-9F4B6ECB9ABB}"/>
          </ac:spMkLst>
        </pc:spChg>
        <pc:spChg chg="add">
          <ac:chgData name="Rubén Martínez Ginzo" userId="da9ba608-9af4-417d-867f-1240f84a6b62" providerId="ADAL" clId="{9BB96E57-C4CA-4CF9-A051-960FFE6C2BE4}" dt="2024-05-01T15:24:04.520" v="53" actId="26606"/>
          <ac:spMkLst>
            <pc:docMk/>
            <pc:sldMk cId="1545816098" sldId="256"/>
            <ac:spMk id="31" creationId="{E502BBC7-2C76-46F3-BC24-5985BC13DB88}"/>
          </ac:spMkLst>
        </pc:spChg>
        <pc:spChg chg="add">
          <ac:chgData name="Rubén Martínez Ginzo" userId="da9ba608-9af4-417d-867f-1240f84a6b62" providerId="ADAL" clId="{9BB96E57-C4CA-4CF9-A051-960FFE6C2BE4}" dt="2024-05-01T15:24:04.520" v="53" actId="26606"/>
          <ac:spMkLst>
            <pc:docMk/>
            <pc:sldMk cId="1545816098" sldId="256"/>
            <ac:spMk id="33" creationId="{C7F28D52-2A5F-4D23-81AE-7CB8B591C7AF}"/>
          </ac:spMkLst>
        </pc:spChg>
        <pc:spChg chg="add">
          <ac:chgData name="Rubén Martínez Ginzo" userId="da9ba608-9af4-417d-867f-1240f84a6b62" providerId="ADAL" clId="{9BB96E57-C4CA-4CF9-A051-960FFE6C2BE4}" dt="2024-05-01T15:24:04.520" v="53" actId="26606"/>
          <ac:spMkLst>
            <pc:docMk/>
            <pc:sldMk cId="1545816098" sldId="256"/>
            <ac:spMk id="35" creationId="{3629484E-3792-4B3D-89AD-7C8A1ED0E0D4}"/>
          </ac:spMkLst>
        </pc:spChg>
        <pc:grpChg chg="add del">
          <ac:chgData name="Rubén Martínez Ginzo" userId="da9ba608-9af4-417d-867f-1240f84a6b62" providerId="ADAL" clId="{9BB96E57-C4CA-4CF9-A051-960FFE6C2BE4}" dt="2024-05-01T15:14:24.450" v="4" actId="26606"/>
          <ac:grpSpMkLst>
            <pc:docMk/>
            <pc:sldMk cId="1545816098" sldId="256"/>
            <ac:grpSpMk id="12" creationId="{721D730E-1F97-4071-B143-B05E6D2599BC}"/>
          </ac:grpSpMkLst>
        </pc:grpChg>
      </pc:sldChg>
      <pc:sldChg chg="addSp delSp modSp mod setBg addAnim">
        <pc:chgData name="Rubén Martínez Ginzo" userId="da9ba608-9af4-417d-867f-1240f84a6b62" providerId="ADAL" clId="{9BB96E57-C4CA-4CF9-A051-960FFE6C2BE4}" dt="2024-05-01T15:24:25.111" v="57" actId="2711"/>
        <pc:sldMkLst>
          <pc:docMk/>
          <pc:sldMk cId="693606072" sldId="257"/>
        </pc:sldMkLst>
        <pc:spChg chg="mod">
          <ac:chgData name="Rubén Martínez Ginzo" userId="da9ba608-9af4-417d-867f-1240f84a6b62" providerId="ADAL" clId="{9BB96E57-C4CA-4CF9-A051-960FFE6C2BE4}" dt="2024-05-01T15:24:25.111" v="57" actId="2711"/>
          <ac:spMkLst>
            <pc:docMk/>
            <pc:sldMk cId="693606072" sldId="257"/>
            <ac:spMk id="2" creationId="{00DC7613-FD66-8F78-671D-39CA80602DC1}"/>
          </ac:spMkLst>
        </pc:spChg>
        <pc:spChg chg="del">
          <ac:chgData name="Rubén Martínez Ginzo" userId="da9ba608-9af4-417d-867f-1240f84a6b62" providerId="ADAL" clId="{9BB96E57-C4CA-4CF9-A051-960FFE6C2BE4}" dt="2024-05-01T15:14:31.986" v="6" actId="26606"/>
          <ac:spMkLst>
            <pc:docMk/>
            <pc:sldMk cId="693606072" sldId="257"/>
            <ac:spMk id="3" creationId="{341824C0-287F-989B-E6BC-2A56882B6392}"/>
          </ac:spMkLst>
        </pc:spChg>
        <pc:spChg chg="add del">
          <ac:chgData name="Rubén Martínez Ginzo" userId="da9ba608-9af4-417d-867f-1240f84a6b62" providerId="ADAL" clId="{9BB96E57-C4CA-4CF9-A051-960FFE6C2BE4}" dt="2024-05-01T15:24:16.601" v="55" actId="26606"/>
          <ac:spMkLst>
            <pc:docMk/>
            <pc:sldMk cId="693606072" sldId="257"/>
            <ac:spMk id="8" creationId="{FFD48BC7-DC40-47DE-87EE-9F4B6ECB9ABB}"/>
          </ac:spMkLst>
        </pc:spChg>
        <pc:spChg chg="add del">
          <ac:chgData name="Rubén Martínez Ginzo" userId="da9ba608-9af4-417d-867f-1240f84a6b62" providerId="ADAL" clId="{9BB96E57-C4CA-4CF9-A051-960FFE6C2BE4}" dt="2024-05-01T15:24:16.601" v="55" actId="26606"/>
          <ac:spMkLst>
            <pc:docMk/>
            <pc:sldMk cId="693606072" sldId="257"/>
            <ac:spMk id="10" creationId="{E502BBC7-2C76-46F3-BC24-5985BC13DB88}"/>
          </ac:spMkLst>
        </pc:spChg>
        <pc:spChg chg="add del">
          <ac:chgData name="Rubén Martínez Ginzo" userId="da9ba608-9af4-417d-867f-1240f84a6b62" providerId="ADAL" clId="{9BB96E57-C4CA-4CF9-A051-960FFE6C2BE4}" dt="2024-05-01T15:24:16.601" v="55" actId="26606"/>
          <ac:spMkLst>
            <pc:docMk/>
            <pc:sldMk cId="693606072" sldId="257"/>
            <ac:spMk id="12" creationId="{C7F28D52-2A5F-4D23-81AE-7CB8B591C7AF}"/>
          </ac:spMkLst>
        </pc:spChg>
        <pc:spChg chg="add del">
          <ac:chgData name="Rubén Martínez Ginzo" userId="da9ba608-9af4-417d-867f-1240f84a6b62" providerId="ADAL" clId="{9BB96E57-C4CA-4CF9-A051-960FFE6C2BE4}" dt="2024-05-01T15:24:16.601" v="55" actId="26606"/>
          <ac:spMkLst>
            <pc:docMk/>
            <pc:sldMk cId="693606072" sldId="257"/>
            <ac:spMk id="14" creationId="{3629484E-3792-4B3D-89AD-7C8A1ED0E0D4}"/>
          </ac:spMkLst>
        </pc:spChg>
        <pc:spChg chg="add">
          <ac:chgData name="Rubén Martínez Ginzo" userId="da9ba608-9af4-417d-867f-1240f84a6b62" providerId="ADAL" clId="{9BB96E57-C4CA-4CF9-A051-960FFE6C2BE4}" dt="2024-05-01T15:24:16.601" v="55" actId="26606"/>
          <ac:spMkLst>
            <pc:docMk/>
            <pc:sldMk cId="693606072" sldId="257"/>
            <ac:spMk id="19" creationId="{FFD48BC7-DC40-47DE-87EE-9F4B6ECB9ABB}"/>
          </ac:spMkLst>
        </pc:spChg>
        <pc:spChg chg="add">
          <ac:chgData name="Rubén Martínez Ginzo" userId="da9ba608-9af4-417d-867f-1240f84a6b62" providerId="ADAL" clId="{9BB96E57-C4CA-4CF9-A051-960FFE6C2BE4}" dt="2024-05-01T15:24:16.601" v="55" actId="26606"/>
          <ac:spMkLst>
            <pc:docMk/>
            <pc:sldMk cId="693606072" sldId="257"/>
            <ac:spMk id="21" creationId="{E502BBC7-2C76-46F3-BC24-5985BC13DB88}"/>
          </ac:spMkLst>
        </pc:spChg>
        <pc:spChg chg="add">
          <ac:chgData name="Rubén Martínez Ginzo" userId="da9ba608-9af4-417d-867f-1240f84a6b62" providerId="ADAL" clId="{9BB96E57-C4CA-4CF9-A051-960FFE6C2BE4}" dt="2024-05-01T15:24:16.601" v="55" actId="26606"/>
          <ac:spMkLst>
            <pc:docMk/>
            <pc:sldMk cId="693606072" sldId="257"/>
            <ac:spMk id="23" creationId="{C7F28D52-2A5F-4D23-81AE-7CB8B591C7AF}"/>
          </ac:spMkLst>
        </pc:spChg>
        <pc:spChg chg="add">
          <ac:chgData name="Rubén Martínez Ginzo" userId="da9ba608-9af4-417d-867f-1240f84a6b62" providerId="ADAL" clId="{9BB96E57-C4CA-4CF9-A051-960FFE6C2BE4}" dt="2024-05-01T15:24:16.601" v="55" actId="26606"/>
          <ac:spMkLst>
            <pc:docMk/>
            <pc:sldMk cId="693606072" sldId="257"/>
            <ac:spMk id="25" creationId="{3629484E-3792-4B3D-89AD-7C8A1ED0E0D4}"/>
          </ac:spMkLst>
        </pc:spChg>
      </pc:sldChg>
      <pc:sldChg chg="addSp delSp modSp mod setBg modClrScheme addAnim chgLayout">
        <pc:chgData name="Rubén Martínez Ginzo" userId="da9ba608-9af4-417d-867f-1240f84a6b62" providerId="ADAL" clId="{9BB96E57-C4CA-4CF9-A051-960FFE6C2BE4}" dt="2024-05-01T15:18:59.614" v="45" actId="2711"/>
        <pc:sldMkLst>
          <pc:docMk/>
          <pc:sldMk cId="1532257716" sldId="258"/>
        </pc:sldMkLst>
        <pc:spChg chg="mod ord">
          <ac:chgData name="Rubén Martínez Ginzo" userId="da9ba608-9af4-417d-867f-1240f84a6b62" providerId="ADAL" clId="{9BB96E57-C4CA-4CF9-A051-960FFE6C2BE4}" dt="2024-05-01T15:16:06.672" v="11" actId="2711"/>
          <ac:spMkLst>
            <pc:docMk/>
            <pc:sldMk cId="1532257716" sldId="258"/>
            <ac:spMk id="2" creationId="{854241E1-9407-EC3E-8D66-1A83880980B4}"/>
          </ac:spMkLst>
        </pc:spChg>
        <pc:spChg chg="del mod ord">
          <ac:chgData name="Rubén Martínez Ginzo" userId="da9ba608-9af4-417d-867f-1240f84a6b62" providerId="ADAL" clId="{9BB96E57-C4CA-4CF9-A051-960FFE6C2BE4}" dt="2024-05-01T15:14:10.396" v="2" actId="700"/>
          <ac:spMkLst>
            <pc:docMk/>
            <pc:sldMk cId="1532257716" sldId="258"/>
            <ac:spMk id="3" creationId="{4FF25074-6496-CFA4-7A4D-8D6AAE91B407}"/>
          </ac:spMkLst>
        </pc:spChg>
        <pc:spChg chg="add mod ord">
          <ac:chgData name="Rubén Martínez Ginzo" userId="da9ba608-9af4-417d-867f-1240f84a6b62" providerId="ADAL" clId="{9BB96E57-C4CA-4CF9-A051-960FFE6C2BE4}" dt="2024-05-01T15:18:59.614" v="45" actId="2711"/>
          <ac:spMkLst>
            <pc:docMk/>
            <pc:sldMk cId="1532257716" sldId="258"/>
            <ac:spMk id="4" creationId="{05D58665-7021-FEB3-1EA2-9CD58B5B2654}"/>
          </ac:spMkLst>
        </pc:spChg>
        <pc:spChg chg="add">
          <ac:chgData name="Rubén Martínez Ginzo" userId="da9ba608-9af4-417d-867f-1240f84a6b62" providerId="ADAL" clId="{9BB96E57-C4CA-4CF9-A051-960FFE6C2BE4}" dt="2024-05-01T15:14:39.905" v="7" actId="26606"/>
          <ac:spMkLst>
            <pc:docMk/>
            <pc:sldMk cId="1532257716" sldId="258"/>
            <ac:spMk id="9" creationId="{FFD48BC7-DC40-47DE-87EE-9F4B6ECB9ABB}"/>
          </ac:spMkLst>
        </pc:spChg>
        <pc:spChg chg="add">
          <ac:chgData name="Rubén Martínez Ginzo" userId="da9ba608-9af4-417d-867f-1240f84a6b62" providerId="ADAL" clId="{9BB96E57-C4CA-4CF9-A051-960FFE6C2BE4}" dt="2024-05-01T15:14:39.905" v="7" actId="26606"/>
          <ac:spMkLst>
            <pc:docMk/>
            <pc:sldMk cId="1532257716" sldId="258"/>
            <ac:spMk id="11" creationId="{E502BBC7-2C76-46F3-BC24-5985BC13DB88}"/>
          </ac:spMkLst>
        </pc:spChg>
        <pc:spChg chg="add">
          <ac:chgData name="Rubén Martínez Ginzo" userId="da9ba608-9af4-417d-867f-1240f84a6b62" providerId="ADAL" clId="{9BB96E57-C4CA-4CF9-A051-960FFE6C2BE4}" dt="2024-05-01T15:14:39.905" v="7" actId="26606"/>
          <ac:spMkLst>
            <pc:docMk/>
            <pc:sldMk cId="1532257716" sldId="258"/>
            <ac:spMk id="13" creationId="{C7F28D52-2A5F-4D23-81AE-7CB8B591C7AF}"/>
          </ac:spMkLst>
        </pc:spChg>
        <pc:spChg chg="add">
          <ac:chgData name="Rubén Martínez Ginzo" userId="da9ba608-9af4-417d-867f-1240f84a6b62" providerId="ADAL" clId="{9BB96E57-C4CA-4CF9-A051-960FFE6C2BE4}" dt="2024-05-01T15:14:39.905" v="7" actId="26606"/>
          <ac:spMkLst>
            <pc:docMk/>
            <pc:sldMk cId="1532257716" sldId="258"/>
            <ac:spMk id="15" creationId="{3629484E-3792-4B3D-89AD-7C8A1ED0E0D4}"/>
          </ac:spMkLst>
        </pc:spChg>
      </pc:sldChg>
      <pc:sldChg chg="addSp delSp modSp mod setBg">
        <pc:chgData name="Rubén Martínez Ginzo" userId="da9ba608-9af4-417d-867f-1240f84a6b62" providerId="ADAL" clId="{9BB96E57-C4CA-4CF9-A051-960FFE6C2BE4}" dt="2024-05-01T16:33:28.317" v="788" actId="20577"/>
        <pc:sldMkLst>
          <pc:docMk/>
          <pc:sldMk cId="1042605985" sldId="259"/>
        </pc:sldMkLst>
        <pc:spChg chg="mod">
          <ac:chgData name="Rubén Martínez Ginzo" userId="da9ba608-9af4-417d-867f-1240f84a6b62" providerId="ADAL" clId="{9BB96E57-C4CA-4CF9-A051-960FFE6C2BE4}" dt="2024-05-01T16:26:06.409" v="688" actId="255"/>
          <ac:spMkLst>
            <pc:docMk/>
            <pc:sldMk cId="1042605985" sldId="259"/>
            <ac:spMk id="2" creationId="{15A6CB25-681C-90A4-952A-59266EA1E56E}"/>
          </ac:spMkLst>
        </pc:spChg>
        <pc:spChg chg="del mod">
          <ac:chgData name="Rubén Martínez Ginzo" userId="da9ba608-9af4-417d-867f-1240f84a6b62" providerId="ADAL" clId="{9BB96E57-C4CA-4CF9-A051-960FFE6C2BE4}" dt="2024-05-01T16:14:10.324" v="650" actId="26606"/>
          <ac:spMkLst>
            <pc:docMk/>
            <pc:sldMk cId="1042605985" sldId="259"/>
            <ac:spMk id="3" creationId="{3A9A4F9A-D0AF-5E7A-28E8-150DC3FACDB4}"/>
          </ac:spMkLst>
        </pc:spChg>
        <pc:spChg chg="add mod">
          <ac:chgData name="Rubén Martínez Ginzo" userId="da9ba608-9af4-417d-867f-1240f84a6b62" providerId="ADAL" clId="{9BB96E57-C4CA-4CF9-A051-960FFE6C2BE4}" dt="2024-05-01T16:27:17.145" v="737"/>
          <ac:spMkLst>
            <pc:docMk/>
            <pc:sldMk cId="1042605985" sldId="259"/>
            <ac:spMk id="6" creationId="{DB4E3F70-E168-57B4-0C82-024E5CFF7B61}"/>
          </ac:spMkLst>
        </pc:spChg>
        <pc:spChg chg="add mod">
          <ac:chgData name="Rubén Martínez Ginzo" userId="da9ba608-9af4-417d-867f-1240f84a6b62" providerId="ADAL" clId="{9BB96E57-C4CA-4CF9-A051-960FFE6C2BE4}" dt="2024-05-01T16:27:16.413" v="735"/>
          <ac:spMkLst>
            <pc:docMk/>
            <pc:sldMk cId="1042605985" sldId="259"/>
            <ac:spMk id="7" creationId="{4D838376-45C5-F221-5711-0D06C21D67C2}"/>
          </ac:spMkLst>
        </pc:spChg>
        <pc:spChg chg="add mod">
          <ac:chgData name="Rubén Martínez Ginzo" userId="da9ba608-9af4-417d-867f-1240f84a6b62" providerId="ADAL" clId="{9BB96E57-C4CA-4CF9-A051-960FFE6C2BE4}" dt="2024-05-01T16:33:24.896" v="787" actId="14100"/>
          <ac:spMkLst>
            <pc:docMk/>
            <pc:sldMk cId="1042605985" sldId="259"/>
            <ac:spMk id="8" creationId="{7CFACC8C-2736-B192-0459-BC5D6FC22CEB}"/>
          </ac:spMkLst>
        </pc:spChg>
        <pc:spChg chg="add del">
          <ac:chgData name="Rubén Martínez Ginzo" userId="da9ba608-9af4-417d-867f-1240f84a6b62" providerId="ADAL" clId="{9BB96E57-C4CA-4CF9-A051-960FFE6C2BE4}" dt="2024-05-01T16:14:10.304" v="649" actId="26606"/>
          <ac:spMkLst>
            <pc:docMk/>
            <pc:sldMk cId="1042605985" sldId="259"/>
            <ac:spMk id="9" creationId="{F13C74B1-5B17-4795-BED0-7140497B445A}"/>
          </ac:spMkLst>
        </pc:spChg>
        <pc:spChg chg="add del">
          <ac:chgData name="Rubén Martínez Ginzo" userId="da9ba608-9af4-417d-867f-1240f84a6b62" providerId="ADAL" clId="{9BB96E57-C4CA-4CF9-A051-960FFE6C2BE4}" dt="2024-05-01T16:14:10.304" v="649" actId="26606"/>
          <ac:spMkLst>
            <pc:docMk/>
            <pc:sldMk cId="1042605985" sldId="259"/>
            <ac:spMk id="11" creationId="{D4974D33-8DC5-464E-8C6D-BE58F0669C17}"/>
          </ac:spMkLst>
        </pc:spChg>
        <pc:spChg chg="add del">
          <ac:chgData name="Rubén Martínez Ginzo" userId="da9ba608-9af4-417d-867f-1240f84a6b62" providerId="ADAL" clId="{9BB96E57-C4CA-4CF9-A051-960FFE6C2BE4}" dt="2024-05-01T16:20:16.792" v="661" actId="26606"/>
          <ac:spMkLst>
            <pc:docMk/>
            <pc:sldMk cId="1042605985" sldId="259"/>
            <ac:spMk id="13" creationId="{35DB3719-6FDC-4E5D-891D-FF40B7300F64}"/>
          </ac:spMkLst>
        </pc:spChg>
        <pc:spChg chg="add del">
          <ac:chgData name="Rubén Martínez Ginzo" userId="da9ba608-9af4-417d-867f-1240f84a6b62" providerId="ADAL" clId="{9BB96E57-C4CA-4CF9-A051-960FFE6C2BE4}" dt="2024-05-01T16:20:16.792" v="661" actId="26606"/>
          <ac:spMkLst>
            <pc:docMk/>
            <pc:sldMk cId="1042605985" sldId="259"/>
            <ac:spMk id="14" creationId="{E0CBAC23-2E3F-4A90-BA59-F8299F6A5439}"/>
          </ac:spMkLst>
        </pc:spChg>
        <pc:spChg chg="add del">
          <ac:chgData name="Rubén Martínez Ginzo" userId="da9ba608-9af4-417d-867f-1240f84a6b62" providerId="ADAL" clId="{9BB96E57-C4CA-4CF9-A051-960FFE6C2BE4}" dt="2024-05-01T16:20:33.220" v="662" actId="26606"/>
          <ac:spMkLst>
            <pc:docMk/>
            <pc:sldMk cId="1042605985" sldId="259"/>
            <ac:spMk id="20" creationId="{955A2079-FA98-4876-80F0-72364A7D2EA4}"/>
          </ac:spMkLst>
        </pc:spChg>
        <pc:spChg chg="add del">
          <ac:chgData name="Rubén Martínez Ginzo" userId="da9ba608-9af4-417d-867f-1240f84a6b62" providerId="ADAL" clId="{9BB96E57-C4CA-4CF9-A051-960FFE6C2BE4}" dt="2024-05-01T16:20:57.247" v="664" actId="26606"/>
          <ac:spMkLst>
            <pc:docMk/>
            <pc:sldMk cId="1042605985" sldId="259"/>
            <ac:spMk id="25" creationId="{6C4028FD-8BAA-4A19-BFDE-594D991B7552}"/>
          </ac:spMkLst>
        </pc:spChg>
        <pc:spChg chg="add del">
          <ac:chgData name="Rubén Martínez Ginzo" userId="da9ba608-9af4-417d-867f-1240f84a6b62" providerId="ADAL" clId="{9BB96E57-C4CA-4CF9-A051-960FFE6C2BE4}" dt="2024-05-01T16:21:46.742" v="665" actId="26606"/>
          <ac:spMkLst>
            <pc:docMk/>
            <pc:sldMk cId="1042605985" sldId="259"/>
            <ac:spMk id="30" creationId="{45D37F4E-DDB4-456B-97E0-9937730A039F}"/>
          </ac:spMkLst>
        </pc:spChg>
        <pc:spChg chg="add del">
          <ac:chgData name="Rubén Martínez Ginzo" userId="da9ba608-9af4-417d-867f-1240f84a6b62" providerId="ADAL" clId="{9BB96E57-C4CA-4CF9-A051-960FFE6C2BE4}" dt="2024-05-01T16:21:46.742" v="665" actId="26606"/>
          <ac:spMkLst>
            <pc:docMk/>
            <pc:sldMk cId="1042605985" sldId="259"/>
            <ac:spMk id="32" creationId="{B2DD41CD-8F47-4F56-AD12-4E2FF7696987}"/>
          </ac:spMkLst>
        </pc:spChg>
        <pc:spChg chg="add del">
          <ac:chgData name="Rubén Martínez Ginzo" userId="da9ba608-9af4-417d-867f-1240f84a6b62" providerId="ADAL" clId="{9BB96E57-C4CA-4CF9-A051-960FFE6C2BE4}" dt="2024-05-01T16:22:23.853" v="666" actId="26606"/>
          <ac:spMkLst>
            <pc:docMk/>
            <pc:sldMk cId="1042605985" sldId="259"/>
            <ac:spMk id="37" creationId="{2C61293E-6EBE-43EF-A52C-9BEBFD7679D4}"/>
          </ac:spMkLst>
        </pc:spChg>
        <pc:spChg chg="add del">
          <ac:chgData name="Rubén Martínez Ginzo" userId="da9ba608-9af4-417d-867f-1240f84a6b62" providerId="ADAL" clId="{9BB96E57-C4CA-4CF9-A051-960FFE6C2BE4}" dt="2024-05-01T16:22:23.853" v="666" actId="26606"/>
          <ac:spMkLst>
            <pc:docMk/>
            <pc:sldMk cId="1042605985" sldId="259"/>
            <ac:spMk id="39" creationId="{3FCFB1DE-0B7E-48CC-BA90-B2AB0889F9D6}"/>
          </ac:spMkLst>
        </pc:spChg>
        <pc:spChg chg="add del">
          <ac:chgData name="Rubén Martínez Ginzo" userId="da9ba608-9af4-417d-867f-1240f84a6b62" providerId="ADAL" clId="{9BB96E57-C4CA-4CF9-A051-960FFE6C2BE4}" dt="2024-05-01T16:25:42.625" v="680" actId="26606"/>
          <ac:spMkLst>
            <pc:docMk/>
            <pc:sldMk cId="1042605985" sldId="259"/>
            <ac:spMk id="44" creationId="{6C4028FD-8BAA-4A19-BFDE-594D991B7552}"/>
          </ac:spMkLst>
        </pc:spChg>
        <pc:spChg chg="add">
          <ac:chgData name="Rubén Martínez Ginzo" userId="da9ba608-9af4-417d-867f-1240f84a6b62" providerId="ADAL" clId="{9BB96E57-C4CA-4CF9-A051-960FFE6C2BE4}" dt="2024-05-01T16:25:42.625" v="680" actId="26606"/>
          <ac:spMkLst>
            <pc:docMk/>
            <pc:sldMk cId="1042605985" sldId="259"/>
            <ac:spMk id="46" creationId="{35DB3719-6FDC-4E5D-891D-FF40B7300F64}"/>
          </ac:spMkLst>
        </pc:spChg>
        <pc:spChg chg="add">
          <ac:chgData name="Rubén Martínez Ginzo" userId="da9ba608-9af4-417d-867f-1240f84a6b62" providerId="ADAL" clId="{9BB96E57-C4CA-4CF9-A051-960FFE6C2BE4}" dt="2024-05-01T16:25:42.625" v="680" actId="26606"/>
          <ac:spMkLst>
            <pc:docMk/>
            <pc:sldMk cId="1042605985" sldId="259"/>
            <ac:spMk id="47" creationId="{E0CBAC23-2E3F-4A90-BA59-F8299F6A5439}"/>
          </ac:spMkLst>
        </pc:spChg>
        <pc:spChg chg="add del">
          <ac:chgData name="Rubén Martínez Ginzo" userId="da9ba608-9af4-417d-867f-1240f84a6b62" providerId="ADAL" clId="{9BB96E57-C4CA-4CF9-A051-960FFE6C2BE4}" dt="2024-05-01T16:25:28.246" v="679" actId="26606"/>
          <ac:spMkLst>
            <pc:docMk/>
            <pc:sldMk cId="1042605985" sldId="259"/>
            <ac:spMk id="49" creationId="{35DB3719-6FDC-4E5D-891D-FF40B7300F64}"/>
          </ac:spMkLst>
        </pc:spChg>
        <pc:spChg chg="add del">
          <ac:chgData name="Rubén Martínez Ginzo" userId="da9ba608-9af4-417d-867f-1240f84a6b62" providerId="ADAL" clId="{9BB96E57-C4CA-4CF9-A051-960FFE6C2BE4}" dt="2024-05-01T16:25:28.246" v="679" actId="26606"/>
          <ac:spMkLst>
            <pc:docMk/>
            <pc:sldMk cId="1042605985" sldId="259"/>
            <ac:spMk id="51" creationId="{E0CBAC23-2E3F-4A90-BA59-F8299F6A5439}"/>
          </ac:spMkLst>
        </pc:spChg>
        <pc:graphicFrameChg chg="add mod">
          <ac:chgData name="Rubén Martínez Ginzo" userId="da9ba608-9af4-417d-867f-1240f84a6b62" providerId="ADAL" clId="{9BB96E57-C4CA-4CF9-A051-960FFE6C2BE4}" dt="2024-05-01T16:33:28.317" v="788" actId="20577"/>
          <ac:graphicFrameMkLst>
            <pc:docMk/>
            <pc:sldMk cId="1042605985" sldId="259"/>
            <ac:graphicFrameMk id="4" creationId="{3D063F5F-3545-2BE8-37E9-F598D9AAED3E}"/>
          </ac:graphicFrameMkLst>
        </pc:graphicFrameChg>
        <pc:graphicFrameChg chg="add mod modGraphic">
          <ac:chgData name="Rubén Martínez Ginzo" userId="da9ba608-9af4-417d-867f-1240f84a6b62" providerId="ADAL" clId="{9BB96E57-C4CA-4CF9-A051-960FFE6C2BE4}" dt="2024-05-01T16:25:53.311" v="685" actId="478"/>
          <ac:graphicFrameMkLst>
            <pc:docMk/>
            <pc:sldMk cId="1042605985" sldId="259"/>
            <ac:graphicFrameMk id="15" creationId="{E9425368-2102-44C8-7C70-3CF254B97D18}"/>
          </ac:graphicFrameMkLst>
        </pc:graphicFrameChg>
        <pc:picChg chg="add del">
          <ac:chgData name="Rubén Martínez Ginzo" userId="da9ba608-9af4-417d-867f-1240f84a6b62" providerId="ADAL" clId="{9BB96E57-C4CA-4CF9-A051-960FFE6C2BE4}" dt="2024-05-01T16:14:10.304" v="649" actId="26606"/>
          <ac:picMkLst>
            <pc:docMk/>
            <pc:sldMk cId="1042605985" sldId="259"/>
            <ac:picMk id="5" creationId="{A2E34555-A222-085D-1B8B-9C6C1ED8D62F}"/>
          </ac:picMkLst>
        </pc:picChg>
      </pc:sldChg>
      <pc:sldChg chg="addSp delSp modSp new mod setBg">
        <pc:chgData name="Rubén Martínez Ginzo" userId="da9ba608-9af4-417d-867f-1240f84a6b62" providerId="ADAL" clId="{9BB96E57-C4CA-4CF9-A051-960FFE6C2BE4}" dt="2024-05-01T15:36:40.863" v="186" actId="2711"/>
        <pc:sldMkLst>
          <pc:docMk/>
          <pc:sldMk cId="1903287740" sldId="263"/>
        </pc:sldMkLst>
        <pc:spChg chg="mod">
          <ac:chgData name="Rubén Martínez Ginzo" userId="da9ba608-9af4-417d-867f-1240f84a6b62" providerId="ADAL" clId="{9BB96E57-C4CA-4CF9-A051-960FFE6C2BE4}" dt="2024-05-01T15:27:20.539" v="79" actId="2711"/>
          <ac:spMkLst>
            <pc:docMk/>
            <pc:sldMk cId="1903287740" sldId="263"/>
            <ac:spMk id="2" creationId="{9B224D8E-F450-9637-6CB2-9F8064C2EC44}"/>
          </ac:spMkLst>
        </pc:spChg>
        <pc:spChg chg="add del mod">
          <ac:chgData name="Rubén Martínez Ginzo" userId="da9ba608-9af4-417d-867f-1240f84a6b62" providerId="ADAL" clId="{9BB96E57-C4CA-4CF9-A051-960FFE6C2BE4}" dt="2024-05-01T15:36:28.359" v="183" actId="26606"/>
          <ac:spMkLst>
            <pc:docMk/>
            <pc:sldMk cId="1903287740" sldId="263"/>
            <ac:spMk id="3" creationId="{511AC248-142E-2439-F42A-4867296B3847}"/>
          </ac:spMkLst>
        </pc:spChg>
        <pc:spChg chg="add del">
          <ac:chgData name="Rubén Martínez Ginzo" userId="da9ba608-9af4-417d-867f-1240f84a6b62" providerId="ADAL" clId="{9BB96E57-C4CA-4CF9-A051-960FFE6C2BE4}" dt="2024-05-01T15:23:43.508" v="47" actId="26606"/>
          <ac:spMkLst>
            <pc:docMk/>
            <pc:sldMk cId="1903287740" sldId="263"/>
            <ac:spMk id="8" creationId="{DAF1966E-FD40-4A4A-B61B-C4DF7FA05F06}"/>
          </ac:spMkLst>
        </pc:spChg>
        <pc:spChg chg="add del">
          <ac:chgData name="Rubén Martínez Ginzo" userId="da9ba608-9af4-417d-867f-1240f84a6b62" providerId="ADAL" clId="{9BB96E57-C4CA-4CF9-A051-960FFE6C2BE4}" dt="2024-05-01T15:23:43.508" v="47" actId="26606"/>
          <ac:spMkLst>
            <pc:docMk/>
            <pc:sldMk cId="1903287740" sldId="263"/>
            <ac:spMk id="10" creationId="{047BFA19-D45E-416B-A404-7AF2F3F27017}"/>
          </ac:spMkLst>
        </pc:spChg>
        <pc:spChg chg="add del">
          <ac:chgData name="Rubén Martínez Ginzo" userId="da9ba608-9af4-417d-867f-1240f84a6b62" providerId="ADAL" clId="{9BB96E57-C4CA-4CF9-A051-960FFE6C2BE4}" dt="2024-05-01T15:23:43.508" v="47" actId="26606"/>
          <ac:spMkLst>
            <pc:docMk/>
            <pc:sldMk cId="1903287740" sldId="263"/>
            <ac:spMk id="12" creationId="{8E0105E7-23DB-4CF2-8258-FF47C7620F6E}"/>
          </ac:spMkLst>
        </pc:spChg>
        <pc:spChg chg="add del">
          <ac:chgData name="Rubén Martínez Ginzo" userId="da9ba608-9af4-417d-867f-1240f84a6b62" providerId="ADAL" clId="{9BB96E57-C4CA-4CF9-A051-960FFE6C2BE4}" dt="2024-05-01T15:23:43.508" v="47" actId="26606"/>
          <ac:spMkLst>
            <pc:docMk/>
            <pc:sldMk cId="1903287740" sldId="263"/>
            <ac:spMk id="14" creationId="{074B4F7D-14B2-478B-8BF5-01E4E0C5D263}"/>
          </ac:spMkLst>
        </pc:spChg>
        <pc:spChg chg="add del">
          <ac:chgData name="Rubén Martínez Ginzo" userId="da9ba608-9af4-417d-867f-1240f84a6b62" providerId="ADAL" clId="{9BB96E57-C4CA-4CF9-A051-960FFE6C2BE4}" dt="2024-05-01T15:23:44.677" v="49" actId="26606"/>
          <ac:spMkLst>
            <pc:docMk/>
            <pc:sldMk cId="1903287740" sldId="263"/>
            <ac:spMk id="16" creationId="{2029D5AD-8348-4446-B191-6A9B6FE03F21}"/>
          </ac:spMkLst>
        </pc:spChg>
        <pc:spChg chg="add del">
          <ac:chgData name="Rubén Martínez Ginzo" userId="da9ba608-9af4-417d-867f-1240f84a6b62" providerId="ADAL" clId="{9BB96E57-C4CA-4CF9-A051-960FFE6C2BE4}" dt="2024-05-01T15:23:44.677" v="49" actId="26606"/>
          <ac:spMkLst>
            <pc:docMk/>
            <pc:sldMk cId="1903287740" sldId="263"/>
            <ac:spMk id="17" creationId="{A3F395A2-2B64-4749-BD93-2F159C7E1FB5}"/>
          </ac:spMkLst>
        </pc:spChg>
        <pc:spChg chg="add del">
          <ac:chgData name="Rubén Martínez Ginzo" userId="da9ba608-9af4-417d-867f-1240f84a6b62" providerId="ADAL" clId="{9BB96E57-C4CA-4CF9-A051-960FFE6C2BE4}" dt="2024-05-01T15:23:44.677" v="49" actId="26606"/>
          <ac:spMkLst>
            <pc:docMk/>
            <pc:sldMk cId="1903287740" sldId="263"/>
            <ac:spMk id="18" creationId="{5CF0135B-EAB8-4CA0-896C-2D897ECD28BC}"/>
          </ac:spMkLst>
        </pc:spChg>
        <pc:spChg chg="add del">
          <ac:chgData name="Rubén Martínez Ginzo" userId="da9ba608-9af4-417d-867f-1240f84a6b62" providerId="ADAL" clId="{9BB96E57-C4CA-4CF9-A051-960FFE6C2BE4}" dt="2024-05-01T15:23:44.677" v="49" actId="26606"/>
          <ac:spMkLst>
            <pc:docMk/>
            <pc:sldMk cId="1903287740" sldId="263"/>
            <ac:spMk id="19" creationId="{92C3387C-D24F-4737-8A37-1DC5CFF09CFA}"/>
          </ac:spMkLst>
        </pc:spChg>
        <pc:spChg chg="add del">
          <ac:chgData name="Rubén Martínez Ginzo" userId="da9ba608-9af4-417d-867f-1240f84a6b62" providerId="ADAL" clId="{9BB96E57-C4CA-4CF9-A051-960FFE6C2BE4}" dt="2024-05-01T15:23:46.294" v="51" actId="26606"/>
          <ac:spMkLst>
            <pc:docMk/>
            <pc:sldMk cId="1903287740" sldId="263"/>
            <ac:spMk id="21" creationId="{DAF1966E-FD40-4A4A-B61B-C4DF7FA05F06}"/>
          </ac:spMkLst>
        </pc:spChg>
        <pc:spChg chg="add del">
          <ac:chgData name="Rubén Martínez Ginzo" userId="da9ba608-9af4-417d-867f-1240f84a6b62" providerId="ADAL" clId="{9BB96E57-C4CA-4CF9-A051-960FFE6C2BE4}" dt="2024-05-01T15:23:46.294" v="51" actId="26606"/>
          <ac:spMkLst>
            <pc:docMk/>
            <pc:sldMk cId="1903287740" sldId="263"/>
            <ac:spMk id="22" creationId="{047BFA19-D45E-416B-A404-7AF2F3F27017}"/>
          </ac:spMkLst>
        </pc:spChg>
        <pc:spChg chg="add del">
          <ac:chgData name="Rubén Martínez Ginzo" userId="da9ba608-9af4-417d-867f-1240f84a6b62" providerId="ADAL" clId="{9BB96E57-C4CA-4CF9-A051-960FFE6C2BE4}" dt="2024-05-01T15:23:46.294" v="51" actId="26606"/>
          <ac:spMkLst>
            <pc:docMk/>
            <pc:sldMk cId="1903287740" sldId="263"/>
            <ac:spMk id="23" creationId="{8E0105E7-23DB-4CF2-8258-FF47C7620F6E}"/>
          </ac:spMkLst>
        </pc:spChg>
        <pc:spChg chg="add del">
          <ac:chgData name="Rubén Martínez Ginzo" userId="da9ba608-9af4-417d-867f-1240f84a6b62" providerId="ADAL" clId="{9BB96E57-C4CA-4CF9-A051-960FFE6C2BE4}" dt="2024-05-01T15:23:46.294" v="51" actId="26606"/>
          <ac:spMkLst>
            <pc:docMk/>
            <pc:sldMk cId="1903287740" sldId="263"/>
            <ac:spMk id="24" creationId="{074B4F7D-14B2-478B-8BF5-01E4E0C5D263}"/>
          </ac:spMkLst>
        </pc:spChg>
        <pc:spChg chg="add del">
          <ac:chgData name="Rubén Martínez Ginzo" userId="da9ba608-9af4-417d-867f-1240f84a6b62" providerId="ADAL" clId="{9BB96E57-C4CA-4CF9-A051-960FFE6C2BE4}" dt="2024-05-01T15:24:39.381" v="58" actId="26606"/>
          <ac:spMkLst>
            <pc:docMk/>
            <pc:sldMk cId="1903287740" sldId="263"/>
            <ac:spMk id="26" creationId="{CBB2B1F0-0DD6-4744-9A46-7A344FB48E40}"/>
          </ac:spMkLst>
        </pc:spChg>
        <pc:spChg chg="add del">
          <ac:chgData name="Rubén Martínez Ginzo" userId="da9ba608-9af4-417d-867f-1240f84a6b62" providerId="ADAL" clId="{9BB96E57-C4CA-4CF9-A051-960FFE6C2BE4}" dt="2024-05-01T15:24:39.381" v="58" actId="26606"/>
          <ac:spMkLst>
            <pc:docMk/>
            <pc:sldMk cId="1903287740" sldId="263"/>
            <ac:spMk id="27" creationId="{52D502E5-F6B4-4D58-B4AE-FC466FF15EE8}"/>
          </ac:spMkLst>
        </pc:spChg>
        <pc:spChg chg="add del">
          <ac:chgData name="Rubén Martínez Ginzo" userId="da9ba608-9af4-417d-867f-1240f84a6b62" providerId="ADAL" clId="{9BB96E57-C4CA-4CF9-A051-960FFE6C2BE4}" dt="2024-05-01T15:24:39.381" v="58" actId="26606"/>
          <ac:spMkLst>
            <pc:docMk/>
            <pc:sldMk cId="1903287740" sldId="263"/>
            <ac:spMk id="28" creationId="{9DECDBF4-02B6-4BB4-B65B-B8107AD6A9E8}"/>
          </ac:spMkLst>
        </pc:spChg>
        <pc:spChg chg="add del">
          <ac:chgData name="Rubén Martínez Ginzo" userId="da9ba608-9af4-417d-867f-1240f84a6b62" providerId="ADAL" clId="{9BB96E57-C4CA-4CF9-A051-960FFE6C2BE4}" dt="2024-05-01T15:36:28.359" v="183" actId="26606"/>
          <ac:spMkLst>
            <pc:docMk/>
            <pc:sldMk cId="1903287740" sldId="263"/>
            <ac:spMk id="33" creationId="{DAF1966E-FD40-4A4A-B61B-C4DF7FA05F06}"/>
          </ac:spMkLst>
        </pc:spChg>
        <pc:spChg chg="add del">
          <ac:chgData name="Rubén Martínez Ginzo" userId="da9ba608-9af4-417d-867f-1240f84a6b62" providerId="ADAL" clId="{9BB96E57-C4CA-4CF9-A051-960FFE6C2BE4}" dt="2024-05-01T15:36:28.359" v="183" actId="26606"/>
          <ac:spMkLst>
            <pc:docMk/>
            <pc:sldMk cId="1903287740" sldId="263"/>
            <ac:spMk id="35" creationId="{047BFA19-D45E-416B-A404-7AF2F3F27017}"/>
          </ac:spMkLst>
        </pc:spChg>
        <pc:spChg chg="add del">
          <ac:chgData name="Rubén Martínez Ginzo" userId="da9ba608-9af4-417d-867f-1240f84a6b62" providerId="ADAL" clId="{9BB96E57-C4CA-4CF9-A051-960FFE6C2BE4}" dt="2024-05-01T15:36:28.359" v="183" actId="26606"/>
          <ac:spMkLst>
            <pc:docMk/>
            <pc:sldMk cId="1903287740" sldId="263"/>
            <ac:spMk id="37" creationId="{8E0105E7-23DB-4CF2-8258-FF47C7620F6E}"/>
          </ac:spMkLst>
        </pc:spChg>
        <pc:spChg chg="add del">
          <ac:chgData name="Rubén Martínez Ginzo" userId="da9ba608-9af4-417d-867f-1240f84a6b62" providerId="ADAL" clId="{9BB96E57-C4CA-4CF9-A051-960FFE6C2BE4}" dt="2024-05-01T15:36:28.359" v="183" actId="26606"/>
          <ac:spMkLst>
            <pc:docMk/>
            <pc:sldMk cId="1903287740" sldId="263"/>
            <ac:spMk id="39" creationId="{074B4F7D-14B2-478B-8BF5-01E4E0C5D263}"/>
          </ac:spMkLst>
        </pc:spChg>
        <pc:spChg chg="add del">
          <ac:chgData name="Rubén Martínez Ginzo" userId="da9ba608-9af4-417d-867f-1240f84a6b62" providerId="ADAL" clId="{9BB96E57-C4CA-4CF9-A051-960FFE6C2BE4}" dt="2024-05-01T15:36:17.588" v="178" actId="26606"/>
          <ac:spMkLst>
            <pc:docMk/>
            <pc:sldMk cId="1903287740" sldId="263"/>
            <ac:spMk id="44" creationId="{DAF1966E-FD40-4A4A-B61B-C4DF7FA05F06}"/>
          </ac:spMkLst>
        </pc:spChg>
        <pc:spChg chg="add del">
          <ac:chgData name="Rubén Martínez Ginzo" userId="da9ba608-9af4-417d-867f-1240f84a6b62" providerId="ADAL" clId="{9BB96E57-C4CA-4CF9-A051-960FFE6C2BE4}" dt="2024-05-01T15:36:17.588" v="178" actId="26606"/>
          <ac:spMkLst>
            <pc:docMk/>
            <pc:sldMk cId="1903287740" sldId="263"/>
            <ac:spMk id="46" creationId="{047BFA19-D45E-416B-A404-7AF2F3F27017}"/>
          </ac:spMkLst>
        </pc:spChg>
        <pc:spChg chg="add del">
          <ac:chgData name="Rubén Martínez Ginzo" userId="da9ba608-9af4-417d-867f-1240f84a6b62" providerId="ADAL" clId="{9BB96E57-C4CA-4CF9-A051-960FFE6C2BE4}" dt="2024-05-01T15:36:17.588" v="178" actId="26606"/>
          <ac:spMkLst>
            <pc:docMk/>
            <pc:sldMk cId="1903287740" sldId="263"/>
            <ac:spMk id="48" creationId="{8E0105E7-23DB-4CF2-8258-FF47C7620F6E}"/>
          </ac:spMkLst>
        </pc:spChg>
        <pc:spChg chg="add del">
          <ac:chgData name="Rubén Martínez Ginzo" userId="da9ba608-9af4-417d-867f-1240f84a6b62" providerId="ADAL" clId="{9BB96E57-C4CA-4CF9-A051-960FFE6C2BE4}" dt="2024-05-01T15:36:17.588" v="178" actId="26606"/>
          <ac:spMkLst>
            <pc:docMk/>
            <pc:sldMk cId="1903287740" sldId="263"/>
            <ac:spMk id="50" creationId="{074B4F7D-14B2-478B-8BF5-01E4E0C5D263}"/>
          </ac:spMkLst>
        </pc:spChg>
        <pc:spChg chg="add del">
          <ac:chgData name="Rubén Martínez Ginzo" userId="da9ba608-9af4-417d-867f-1240f84a6b62" providerId="ADAL" clId="{9BB96E57-C4CA-4CF9-A051-960FFE6C2BE4}" dt="2024-05-01T15:36:26.536" v="180" actId="26606"/>
          <ac:spMkLst>
            <pc:docMk/>
            <pc:sldMk cId="1903287740" sldId="263"/>
            <ac:spMk id="52" creationId="{DAF1966E-FD40-4A4A-B61B-C4DF7FA05F06}"/>
          </ac:spMkLst>
        </pc:spChg>
        <pc:spChg chg="add del">
          <ac:chgData name="Rubén Martínez Ginzo" userId="da9ba608-9af4-417d-867f-1240f84a6b62" providerId="ADAL" clId="{9BB96E57-C4CA-4CF9-A051-960FFE6C2BE4}" dt="2024-05-01T15:36:26.536" v="180" actId="26606"/>
          <ac:spMkLst>
            <pc:docMk/>
            <pc:sldMk cId="1903287740" sldId="263"/>
            <ac:spMk id="53" creationId="{047BFA19-D45E-416B-A404-7AF2F3F27017}"/>
          </ac:spMkLst>
        </pc:spChg>
        <pc:spChg chg="add del">
          <ac:chgData name="Rubén Martínez Ginzo" userId="da9ba608-9af4-417d-867f-1240f84a6b62" providerId="ADAL" clId="{9BB96E57-C4CA-4CF9-A051-960FFE6C2BE4}" dt="2024-05-01T15:36:26.536" v="180" actId="26606"/>
          <ac:spMkLst>
            <pc:docMk/>
            <pc:sldMk cId="1903287740" sldId="263"/>
            <ac:spMk id="54" creationId="{8E0105E7-23DB-4CF2-8258-FF47C7620F6E}"/>
          </ac:spMkLst>
        </pc:spChg>
        <pc:spChg chg="add del">
          <ac:chgData name="Rubén Martínez Ginzo" userId="da9ba608-9af4-417d-867f-1240f84a6b62" providerId="ADAL" clId="{9BB96E57-C4CA-4CF9-A051-960FFE6C2BE4}" dt="2024-05-01T15:36:26.536" v="180" actId="26606"/>
          <ac:spMkLst>
            <pc:docMk/>
            <pc:sldMk cId="1903287740" sldId="263"/>
            <ac:spMk id="55" creationId="{074B4F7D-14B2-478B-8BF5-01E4E0C5D263}"/>
          </ac:spMkLst>
        </pc:spChg>
        <pc:spChg chg="add del">
          <ac:chgData name="Rubén Martínez Ginzo" userId="da9ba608-9af4-417d-867f-1240f84a6b62" providerId="ADAL" clId="{9BB96E57-C4CA-4CF9-A051-960FFE6C2BE4}" dt="2024-05-01T15:36:28.343" v="182" actId="26606"/>
          <ac:spMkLst>
            <pc:docMk/>
            <pc:sldMk cId="1903287740" sldId="263"/>
            <ac:spMk id="57" creationId="{DAF1966E-FD40-4A4A-B61B-C4DF7FA05F06}"/>
          </ac:spMkLst>
        </pc:spChg>
        <pc:spChg chg="add del">
          <ac:chgData name="Rubén Martínez Ginzo" userId="da9ba608-9af4-417d-867f-1240f84a6b62" providerId="ADAL" clId="{9BB96E57-C4CA-4CF9-A051-960FFE6C2BE4}" dt="2024-05-01T15:36:28.343" v="182" actId="26606"/>
          <ac:spMkLst>
            <pc:docMk/>
            <pc:sldMk cId="1903287740" sldId="263"/>
            <ac:spMk id="58" creationId="{047BFA19-D45E-416B-A404-7AF2F3F27017}"/>
          </ac:spMkLst>
        </pc:spChg>
        <pc:spChg chg="add del">
          <ac:chgData name="Rubén Martínez Ginzo" userId="da9ba608-9af4-417d-867f-1240f84a6b62" providerId="ADAL" clId="{9BB96E57-C4CA-4CF9-A051-960FFE6C2BE4}" dt="2024-05-01T15:36:28.343" v="182" actId="26606"/>
          <ac:spMkLst>
            <pc:docMk/>
            <pc:sldMk cId="1903287740" sldId="263"/>
            <ac:spMk id="59" creationId="{8E0105E7-23DB-4CF2-8258-FF47C7620F6E}"/>
          </ac:spMkLst>
        </pc:spChg>
        <pc:spChg chg="add del">
          <ac:chgData name="Rubén Martínez Ginzo" userId="da9ba608-9af4-417d-867f-1240f84a6b62" providerId="ADAL" clId="{9BB96E57-C4CA-4CF9-A051-960FFE6C2BE4}" dt="2024-05-01T15:36:28.343" v="182" actId="26606"/>
          <ac:spMkLst>
            <pc:docMk/>
            <pc:sldMk cId="1903287740" sldId="263"/>
            <ac:spMk id="60" creationId="{074B4F7D-14B2-478B-8BF5-01E4E0C5D263}"/>
          </ac:spMkLst>
        </pc:spChg>
        <pc:spChg chg="add">
          <ac:chgData name="Rubén Martínez Ginzo" userId="da9ba608-9af4-417d-867f-1240f84a6b62" providerId="ADAL" clId="{9BB96E57-C4CA-4CF9-A051-960FFE6C2BE4}" dt="2024-05-01T15:36:28.359" v="183" actId="26606"/>
          <ac:spMkLst>
            <pc:docMk/>
            <pc:sldMk cId="1903287740" sldId="263"/>
            <ac:spMk id="63" creationId="{DAF1966E-FD40-4A4A-B61B-C4DF7FA05F06}"/>
          </ac:spMkLst>
        </pc:spChg>
        <pc:spChg chg="add">
          <ac:chgData name="Rubén Martínez Ginzo" userId="da9ba608-9af4-417d-867f-1240f84a6b62" providerId="ADAL" clId="{9BB96E57-C4CA-4CF9-A051-960FFE6C2BE4}" dt="2024-05-01T15:36:28.359" v="183" actId="26606"/>
          <ac:spMkLst>
            <pc:docMk/>
            <pc:sldMk cId="1903287740" sldId="263"/>
            <ac:spMk id="64" creationId="{047BFA19-D45E-416B-A404-7AF2F3F27017}"/>
          </ac:spMkLst>
        </pc:spChg>
        <pc:spChg chg="add">
          <ac:chgData name="Rubén Martínez Ginzo" userId="da9ba608-9af4-417d-867f-1240f84a6b62" providerId="ADAL" clId="{9BB96E57-C4CA-4CF9-A051-960FFE6C2BE4}" dt="2024-05-01T15:36:28.359" v="183" actId="26606"/>
          <ac:spMkLst>
            <pc:docMk/>
            <pc:sldMk cId="1903287740" sldId="263"/>
            <ac:spMk id="65" creationId="{8E0105E7-23DB-4CF2-8258-FF47C7620F6E}"/>
          </ac:spMkLst>
        </pc:spChg>
        <pc:spChg chg="add">
          <ac:chgData name="Rubén Martínez Ginzo" userId="da9ba608-9af4-417d-867f-1240f84a6b62" providerId="ADAL" clId="{9BB96E57-C4CA-4CF9-A051-960FFE6C2BE4}" dt="2024-05-01T15:36:28.359" v="183" actId="26606"/>
          <ac:spMkLst>
            <pc:docMk/>
            <pc:sldMk cId="1903287740" sldId="263"/>
            <ac:spMk id="66" creationId="{074B4F7D-14B2-478B-8BF5-01E4E0C5D263}"/>
          </ac:spMkLst>
        </pc:spChg>
        <pc:graphicFrameChg chg="add del">
          <ac:chgData name="Rubén Martínez Ginzo" userId="da9ba608-9af4-417d-867f-1240f84a6b62" providerId="ADAL" clId="{9BB96E57-C4CA-4CF9-A051-960FFE6C2BE4}" dt="2024-05-01T15:36:26.536" v="180" actId="26606"/>
          <ac:graphicFrameMkLst>
            <pc:docMk/>
            <pc:sldMk cId="1903287740" sldId="263"/>
            <ac:graphicFrameMk id="41" creationId="{69332AD1-50CD-70DF-2F52-889A2BC1F6FA}"/>
          </ac:graphicFrameMkLst>
        </pc:graphicFrameChg>
        <pc:graphicFrameChg chg="add del">
          <ac:chgData name="Rubén Martínez Ginzo" userId="da9ba608-9af4-417d-867f-1240f84a6b62" providerId="ADAL" clId="{9BB96E57-C4CA-4CF9-A051-960FFE6C2BE4}" dt="2024-05-01T15:36:28.343" v="182" actId="26606"/>
          <ac:graphicFrameMkLst>
            <pc:docMk/>
            <pc:sldMk cId="1903287740" sldId="263"/>
            <ac:graphicFrameMk id="61" creationId="{03BA36BF-9625-EADD-6FA4-5447DD37C4D8}"/>
          </ac:graphicFrameMkLst>
        </pc:graphicFrameChg>
        <pc:graphicFrameChg chg="add mod">
          <ac:chgData name="Rubén Martínez Ginzo" userId="da9ba608-9af4-417d-867f-1240f84a6b62" providerId="ADAL" clId="{9BB96E57-C4CA-4CF9-A051-960FFE6C2BE4}" dt="2024-05-01T15:36:40.863" v="186" actId="2711"/>
          <ac:graphicFrameMkLst>
            <pc:docMk/>
            <pc:sldMk cId="1903287740" sldId="263"/>
            <ac:graphicFrameMk id="67" creationId="{69332AD1-50CD-70DF-2F52-889A2BC1F6FA}"/>
          </ac:graphicFrameMkLst>
        </pc:graphicFrameChg>
      </pc:sldChg>
      <pc:sldChg chg="addSp delSp modSp new mod modTransition setBg">
        <pc:chgData name="Rubén Martínez Ginzo" userId="da9ba608-9af4-417d-867f-1240f84a6b62" providerId="ADAL" clId="{9BB96E57-C4CA-4CF9-A051-960FFE6C2BE4}" dt="2024-05-01T16:24:54.774" v="675" actId="339"/>
        <pc:sldMkLst>
          <pc:docMk/>
          <pc:sldMk cId="298890828" sldId="264"/>
        </pc:sldMkLst>
        <pc:spChg chg="mod">
          <ac:chgData name="Rubén Martínez Ginzo" userId="da9ba608-9af4-417d-867f-1240f84a6b62" providerId="ADAL" clId="{9BB96E57-C4CA-4CF9-A051-960FFE6C2BE4}" dt="2024-05-01T15:51:01.923" v="384" actId="255"/>
          <ac:spMkLst>
            <pc:docMk/>
            <pc:sldMk cId="298890828" sldId="264"/>
            <ac:spMk id="2" creationId="{E27259FE-704C-3E3E-282C-9E6370B5369F}"/>
          </ac:spMkLst>
        </pc:spChg>
        <pc:spChg chg="add del mod">
          <ac:chgData name="Rubén Martínez Ginzo" userId="da9ba608-9af4-417d-867f-1240f84a6b62" providerId="ADAL" clId="{9BB96E57-C4CA-4CF9-A051-960FFE6C2BE4}" dt="2024-05-01T15:42:27.118" v="337" actId="26606"/>
          <ac:spMkLst>
            <pc:docMk/>
            <pc:sldMk cId="298890828" sldId="264"/>
            <ac:spMk id="3" creationId="{E3E43A3E-4D2A-770D-255C-633D5DDC3247}"/>
          </ac:spMkLst>
        </pc:spChg>
        <pc:spChg chg="add del mod">
          <ac:chgData name="Rubén Martínez Ginzo" userId="da9ba608-9af4-417d-867f-1240f84a6b62" providerId="ADAL" clId="{9BB96E57-C4CA-4CF9-A051-960FFE6C2BE4}" dt="2024-05-01T15:46:59.633" v="347" actId="478"/>
          <ac:spMkLst>
            <pc:docMk/>
            <pc:sldMk cId="298890828" sldId="264"/>
            <ac:spMk id="4" creationId="{7BA2B936-56F5-9C27-7A2C-CB6BADD4044A}"/>
          </ac:spMkLst>
        </pc:spChg>
        <pc:spChg chg="add del mod">
          <ac:chgData name="Rubén Martínez Ginzo" userId="da9ba608-9af4-417d-867f-1240f84a6b62" providerId="ADAL" clId="{9BB96E57-C4CA-4CF9-A051-960FFE6C2BE4}" dt="2024-05-01T15:47:22.836" v="351" actId="478"/>
          <ac:spMkLst>
            <pc:docMk/>
            <pc:sldMk cId="298890828" sldId="264"/>
            <ac:spMk id="6" creationId="{02539BAE-393E-CB5B-FF06-3A1F79A649E9}"/>
          </ac:spMkLst>
        </pc:spChg>
        <pc:spChg chg="add">
          <ac:chgData name="Rubén Martínez Ginzo" userId="da9ba608-9af4-417d-867f-1240f84a6b62" providerId="ADAL" clId="{9BB96E57-C4CA-4CF9-A051-960FFE6C2BE4}" dt="2024-05-01T15:42:27.118" v="337" actId="26606"/>
          <ac:spMkLst>
            <pc:docMk/>
            <pc:sldMk cId="298890828" sldId="264"/>
            <ac:spMk id="8" creationId="{100EDD19-6802-4EC3-95CE-CFFAB042CFD6}"/>
          </ac:spMkLst>
        </pc:spChg>
        <pc:spChg chg="add del">
          <ac:chgData name="Rubén Martínez Ginzo" userId="da9ba608-9af4-417d-867f-1240f84a6b62" providerId="ADAL" clId="{9BB96E57-C4CA-4CF9-A051-960FFE6C2BE4}" dt="2024-05-01T15:42:27.113" v="336" actId="26606"/>
          <ac:spMkLst>
            <pc:docMk/>
            <pc:sldMk cId="298890828" sldId="264"/>
            <ac:spMk id="9" creationId="{2659FDB4-FCBE-4A89-B46D-43D4FA54464D}"/>
          </ac:spMkLst>
        </pc:spChg>
        <pc:spChg chg="add">
          <ac:chgData name="Rubén Martínez Ginzo" userId="da9ba608-9af4-417d-867f-1240f84a6b62" providerId="ADAL" clId="{9BB96E57-C4CA-4CF9-A051-960FFE6C2BE4}" dt="2024-05-01T15:42:27.118" v="337" actId="26606"/>
          <ac:spMkLst>
            <pc:docMk/>
            <pc:sldMk cId="298890828" sldId="264"/>
            <ac:spMk id="10" creationId="{DB17E863-922E-4C26-BD64-E8FD41D28661}"/>
          </ac:spMkLst>
        </pc:spChg>
        <pc:spChg chg="add del">
          <ac:chgData name="Rubén Martínez Ginzo" userId="da9ba608-9af4-417d-867f-1240f84a6b62" providerId="ADAL" clId="{9BB96E57-C4CA-4CF9-A051-960FFE6C2BE4}" dt="2024-05-01T15:42:50.678" v="338" actId="26606"/>
          <ac:spMkLst>
            <pc:docMk/>
            <pc:sldMk cId="298890828" sldId="264"/>
            <ac:spMk id="13" creationId="{E3E43A3E-4D2A-770D-255C-633D5DDC3247}"/>
          </ac:spMkLst>
        </pc:spChg>
        <pc:spChg chg="add mod">
          <ac:chgData name="Rubén Martínez Ginzo" userId="da9ba608-9af4-417d-867f-1240f84a6b62" providerId="ADAL" clId="{9BB96E57-C4CA-4CF9-A051-960FFE6C2BE4}" dt="2024-05-01T16:24:54.774" v="675" actId="339"/>
          <ac:spMkLst>
            <pc:docMk/>
            <pc:sldMk cId="298890828" sldId="264"/>
            <ac:spMk id="14" creationId="{71E91AD8-DB7D-DBF6-0771-D83FADFC63BD}"/>
          </ac:spMkLst>
        </pc:spChg>
        <pc:graphicFrameChg chg="add del">
          <ac:chgData name="Rubén Martínez Ginzo" userId="da9ba608-9af4-417d-867f-1240f84a6b62" providerId="ADAL" clId="{9BB96E57-C4CA-4CF9-A051-960FFE6C2BE4}" dt="2024-05-01T15:42:27.113" v="336" actId="26606"/>
          <ac:graphicFrameMkLst>
            <pc:docMk/>
            <pc:sldMk cId="298890828" sldId="264"/>
            <ac:graphicFrameMk id="5" creationId="{9E4F4005-332F-FD1F-0988-79346356B85C}"/>
          </ac:graphicFrameMkLst>
        </pc:graphicFrameChg>
        <pc:graphicFrameChg chg="add mod">
          <ac:chgData name="Rubén Martínez Ginzo" userId="da9ba608-9af4-417d-867f-1240f84a6b62" providerId="ADAL" clId="{9BB96E57-C4CA-4CF9-A051-960FFE6C2BE4}" dt="2024-05-01T16:19:38.548" v="660"/>
          <ac:graphicFrameMkLst>
            <pc:docMk/>
            <pc:sldMk cId="298890828" sldId="264"/>
            <ac:graphicFrameMk id="15" creationId="{4548DDE0-6285-6138-11B6-0B2E125050D5}"/>
          </ac:graphicFrameMkLst>
        </pc:graphicFrameChg>
        <pc:cxnChg chg="add del">
          <ac:chgData name="Rubén Martínez Ginzo" userId="da9ba608-9af4-417d-867f-1240f84a6b62" providerId="ADAL" clId="{9BB96E57-C4CA-4CF9-A051-960FFE6C2BE4}" dt="2024-05-01T15:42:27.113" v="336" actId="26606"/>
          <ac:cxnSpMkLst>
            <pc:docMk/>
            <pc:sldMk cId="298890828" sldId="264"/>
            <ac:cxnSpMk id="11" creationId="{C8F51B3F-8331-4E4A-AE96-D47B1006EEAD}"/>
          </ac:cxnSpMkLst>
        </pc:cxnChg>
        <pc:cxnChg chg="add del">
          <ac:chgData name="Rubén Martínez Ginzo" userId="da9ba608-9af4-417d-867f-1240f84a6b62" providerId="ADAL" clId="{9BB96E57-C4CA-4CF9-A051-960FFE6C2BE4}" dt="2024-05-01T15:47:32.978" v="353" actId="478"/>
          <ac:cxnSpMkLst>
            <pc:docMk/>
            <pc:sldMk cId="298890828" sldId="264"/>
            <ac:cxnSpMk id="12" creationId="{C436D434-CB99-8AA3-122C-CC33CAAAFE74}"/>
          </ac:cxnSpMkLst>
        </pc:cxnChg>
      </pc:sldChg>
      <pc:sldChg chg="addSp delSp modSp new mod setBg">
        <pc:chgData name="Rubén Martínez Ginzo" userId="da9ba608-9af4-417d-867f-1240f84a6b62" providerId="ADAL" clId="{9BB96E57-C4CA-4CF9-A051-960FFE6C2BE4}" dt="2024-05-01T16:33:41.196" v="792" actId="1076"/>
        <pc:sldMkLst>
          <pc:docMk/>
          <pc:sldMk cId="750042022" sldId="265"/>
        </pc:sldMkLst>
        <pc:spChg chg="mod">
          <ac:chgData name="Rubén Martínez Ginzo" userId="da9ba608-9af4-417d-867f-1240f84a6b62" providerId="ADAL" clId="{9BB96E57-C4CA-4CF9-A051-960FFE6C2BE4}" dt="2024-05-01T16:10:10.223" v="515" actId="255"/>
          <ac:spMkLst>
            <pc:docMk/>
            <pc:sldMk cId="750042022" sldId="265"/>
            <ac:spMk id="2" creationId="{701D35CC-443F-2221-471F-3099FFC7D574}"/>
          </ac:spMkLst>
        </pc:spChg>
        <pc:spChg chg="add del mod">
          <ac:chgData name="Rubén Martínez Ginzo" userId="da9ba608-9af4-417d-867f-1240f84a6b62" providerId="ADAL" clId="{9BB96E57-C4CA-4CF9-A051-960FFE6C2BE4}" dt="2024-05-01T16:08:14.789" v="479" actId="26606"/>
          <ac:spMkLst>
            <pc:docMk/>
            <pc:sldMk cId="750042022" sldId="265"/>
            <ac:spMk id="3" creationId="{83F4F3ED-BBA7-8B34-0BC3-FFECA3386507}"/>
          </ac:spMkLst>
        </pc:spChg>
        <pc:spChg chg="add mod">
          <ac:chgData name="Rubén Martínez Ginzo" userId="da9ba608-9af4-417d-867f-1240f84a6b62" providerId="ADAL" clId="{9BB96E57-C4CA-4CF9-A051-960FFE6C2BE4}" dt="2024-05-01T16:33:41.196" v="792" actId="1076"/>
          <ac:spMkLst>
            <pc:docMk/>
            <pc:sldMk cId="750042022" sldId="265"/>
            <ac:spMk id="4" creationId="{F09256F8-933D-70B5-5A65-65C6A7DA6A69}"/>
          </ac:spMkLst>
        </pc:spChg>
        <pc:spChg chg="add del">
          <ac:chgData name="Rubén Martínez Ginzo" userId="da9ba608-9af4-417d-867f-1240f84a6b62" providerId="ADAL" clId="{9BB96E57-C4CA-4CF9-A051-960FFE6C2BE4}" dt="2024-05-01T16:08:12.457" v="476" actId="26606"/>
          <ac:spMkLst>
            <pc:docMk/>
            <pc:sldMk cId="750042022" sldId="265"/>
            <ac:spMk id="9" creationId="{35DB3719-6FDC-4E5D-891D-FF40B7300F64}"/>
          </ac:spMkLst>
        </pc:spChg>
        <pc:spChg chg="add del">
          <ac:chgData name="Rubén Martínez Ginzo" userId="da9ba608-9af4-417d-867f-1240f84a6b62" providerId="ADAL" clId="{9BB96E57-C4CA-4CF9-A051-960FFE6C2BE4}" dt="2024-05-01T16:08:12.457" v="476" actId="26606"/>
          <ac:spMkLst>
            <pc:docMk/>
            <pc:sldMk cId="750042022" sldId="265"/>
            <ac:spMk id="11" creationId="{E0CBAC23-2E3F-4A90-BA59-F8299F6A5439}"/>
          </ac:spMkLst>
        </pc:spChg>
        <pc:spChg chg="add del">
          <ac:chgData name="Rubén Martínez Ginzo" userId="da9ba608-9af4-417d-867f-1240f84a6b62" providerId="ADAL" clId="{9BB96E57-C4CA-4CF9-A051-960FFE6C2BE4}" dt="2024-05-01T16:08:14.772" v="478" actId="26606"/>
          <ac:spMkLst>
            <pc:docMk/>
            <pc:sldMk cId="750042022" sldId="265"/>
            <ac:spMk id="13" creationId="{AAD0DBB9-1A4B-4391-81D4-CB19F9AB918A}"/>
          </ac:spMkLst>
        </pc:spChg>
        <pc:spChg chg="add del">
          <ac:chgData name="Rubén Martínez Ginzo" userId="da9ba608-9af4-417d-867f-1240f84a6b62" providerId="ADAL" clId="{9BB96E57-C4CA-4CF9-A051-960FFE6C2BE4}" dt="2024-05-01T16:08:14.772" v="478" actId="26606"/>
          <ac:spMkLst>
            <pc:docMk/>
            <pc:sldMk cId="750042022" sldId="265"/>
            <ac:spMk id="14" creationId="{BACC6370-2D7E-4714-9D71-7542949D7D5D}"/>
          </ac:spMkLst>
        </pc:spChg>
        <pc:spChg chg="add del">
          <ac:chgData name="Rubén Martínez Ginzo" userId="da9ba608-9af4-417d-867f-1240f84a6b62" providerId="ADAL" clId="{9BB96E57-C4CA-4CF9-A051-960FFE6C2BE4}" dt="2024-05-01T16:08:14.772" v="478" actId="26606"/>
          <ac:spMkLst>
            <pc:docMk/>
            <pc:sldMk cId="750042022" sldId="265"/>
            <ac:spMk id="15" creationId="{063BBA22-50EA-4C4D-BE05-F1CE4E63AA56}"/>
          </ac:spMkLst>
        </pc:spChg>
        <pc:spChg chg="add del">
          <ac:chgData name="Rubén Martínez Ginzo" userId="da9ba608-9af4-417d-867f-1240f84a6b62" providerId="ADAL" clId="{9BB96E57-C4CA-4CF9-A051-960FFE6C2BE4}" dt="2024-05-01T16:08:14.772" v="478" actId="26606"/>
          <ac:spMkLst>
            <pc:docMk/>
            <pc:sldMk cId="750042022" sldId="265"/>
            <ac:spMk id="16" creationId="{F68B3F68-107C-434F-AA38-110D5EA91B85}"/>
          </ac:spMkLst>
        </pc:spChg>
        <pc:spChg chg="add">
          <ac:chgData name="Rubén Martínez Ginzo" userId="da9ba608-9af4-417d-867f-1240f84a6b62" providerId="ADAL" clId="{9BB96E57-C4CA-4CF9-A051-960FFE6C2BE4}" dt="2024-05-01T16:08:14.789" v="479" actId="26606"/>
          <ac:spMkLst>
            <pc:docMk/>
            <pc:sldMk cId="750042022" sldId="265"/>
            <ac:spMk id="19" creationId="{35DB3719-6FDC-4E5D-891D-FF40B7300F64}"/>
          </ac:spMkLst>
        </pc:spChg>
        <pc:spChg chg="add">
          <ac:chgData name="Rubén Martínez Ginzo" userId="da9ba608-9af4-417d-867f-1240f84a6b62" providerId="ADAL" clId="{9BB96E57-C4CA-4CF9-A051-960FFE6C2BE4}" dt="2024-05-01T16:08:14.789" v="479" actId="26606"/>
          <ac:spMkLst>
            <pc:docMk/>
            <pc:sldMk cId="750042022" sldId="265"/>
            <ac:spMk id="20" creationId="{E0CBAC23-2E3F-4A90-BA59-F8299F6A5439}"/>
          </ac:spMkLst>
        </pc:spChg>
        <pc:graphicFrameChg chg="add del">
          <ac:chgData name="Rubén Martínez Ginzo" userId="da9ba608-9af4-417d-867f-1240f84a6b62" providerId="ADAL" clId="{9BB96E57-C4CA-4CF9-A051-960FFE6C2BE4}" dt="2024-05-01T16:08:12.457" v="476" actId="26606"/>
          <ac:graphicFrameMkLst>
            <pc:docMk/>
            <pc:sldMk cId="750042022" sldId="265"/>
            <ac:graphicFrameMk id="5" creationId="{59DB0D7A-A847-A10A-0D83-75C9993902CC}"/>
          </ac:graphicFrameMkLst>
        </pc:graphicFrameChg>
        <pc:graphicFrameChg chg="add del">
          <ac:chgData name="Rubén Martínez Ginzo" userId="da9ba608-9af4-417d-867f-1240f84a6b62" providerId="ADAL" clId="{9BB96E57-C4CA-4CF9-A051-960FFE6C2BE4}" dt="2024-05-01T16:08:14.772" v="478" actId="26606"/>
          <ac:graphicFrameMkLst>
            <pc:docMk/>
            <pc:sldMk cId="750042022" sldId="265"/>
            <ac:graphicFrameMk id="17" creationId="{3F6B0AA3-D9D2-7083-0E47-049D00751393}"/>
          </ac:graphicFrameMkLst>
        </pc:graphicFrameChg>
        <pc:graphicFrameChg chg="add mod modGraphic">
          <ac:chgData name="Rubén Martínez Ginzo" userId="da9ba608-9af4-417d-867f-1240f84a6b62" providerId="ADAL" clId="{9BB96E57-C4CA-4CF9-A051-960FFE6C2BE4}" dt="2024-05-01T16:22:48.439" v="669"/>
          <ac:graphicFrameMkLst>
            <pc:docMk/>
            <pc:sldMk cId="750042022" sldId="265"/>
            <ac:graphicFrameMk id="21" creationId="{59DB0D7A-A847-A10A-0D83-75C9993902CC}"/>
          </ac:graphicFrameMkLst>
        </pc:graphicFrameChg>
      </pc:sldChg>
      <pc:sldChg chg="addSp delSp modSp new mod setBg delAnim modAnim">
        <pc:chgData name="Rubén Martínez Ginzo" userId="da9ba608-9af4-417d-867f-1240f84a6b62" providerId="ADAL" clId="{9BB96E57-C4CA-4CF9-A051-960FFE6C2BE4}" dt="2024-05-01T17:12:06.244" v="1066" actId="120"/>
        <pc:sldMkLst>
          <pc:docMk/>
          <pc:sldMk cId="3309607978" sldId="266"/>
        </pc:sldMkLst>
        <pc:spChg chg="mod">
          <ac:chgData name="Rubén Martínez Ginzo" userId="da9ba608-9af4-417d-867f-1240f84a6b62" providerId="ADAL" clId="{9BB96E57-C4CA-4CF9-A051-960FFE6C2BE4}" dt="2024-05-01T17:12:06.244" v="1066" actId="120"/>
          <ac:spMkLst>
            <pc:docMk/>
            <pc:sldMk cId="3309607978" sldId="266"/>
            <ac:spMk id="2" creationId="{704AEDF0-66C7-735A-146A-EABFF945E3A7}"/>
          </ac:spMkLst>
        </pc:spChg>
        <pc:spChg chg="add del mod">
          <ac:chgData name="Rubén Martínez Ginzo" userId="da9ba608-9af4-417d-867f-1240f84a6b62" providerId="ADAL" clId="{9BB96E57-C4CA-4CF9-A051-960FFE6C2BE4}" dt="2024-05-01T16:37:41.309" v="906" actId="26606"/>
          <ac:spMkLst>
            <pc:docMk/>
            <pc:sldMk cId="3309607978" sldId="266"/>
            <ac:spMk id="3" creationId="{79E1D411-62E1-E71B-B7F1-1B4307C99979}"/>
          </ac:spMkLst>
        </pc:spChg>
        <pc:spChg chg="add del mod">
          <ac:chgData name="Rubén Martínez Ginzo" userId="da9ba608-9af4-417d-867f-1240f84a6b62" providerId="ADAL" clId="{9BB96E57-C4CA-4CF9-A051-960FFE6C2BE4}" dt="2024-05-01T16:48:55.165" v="940" actId="478"/>
          <ac:spMkLst>
            <pc:docMk/>
            <pc:sldMk cId="3309607978" sldId="266"/>
            <ac:spMk id="8" creationId="{B00918FE-AC20-ECF8-C3EE-7E1512012690}"/>
          </ac:spMkLst>
        </pc:spChg>
        <pc:spChg chg="add">
          <ac:chgData name="Rubén Martínez Ginzo" userId="da9ba608-9af4-417d-867f-1240f84a6b62" providerId="ADAL" clId="{9BB96E57-C4CA-4CF9-A051-960FFE6C2BE4}" dt="2024-05-01T16:37:41.309" v="906" actId="26606"/>
          <ac:spMkLst>
            <pc:docMk/>
            <pc:sldMk cId="3309607978" sldId="266"/>
            <ac:spMk id="9" creationId="{35DB3719-6FDC-4E5D-891D-FF40B7300F64}"/>
          </ac:spMkLst>
        </pc:spChg>
        <pc:spChg chg="add del">
          <ac:chgData name="Rubén Martínez Ginzo" userId="da9ba608-9af4-417d-867f-1240f84a6b62" providerId="ADAL" clId="{9BB96E57-C4CA-4CF9-A051-960FFE6C2BE4}" dt="2024-05-01T16:49:04.874" v="942" actId="478"/>
          <ac:spMkLst>
            <pc:docMk/>
            <pc:sldMk cId="3309607978" sldId="266"/>
            <ac:spMk id="10" creationId="{27E563F5-B7F1-B3BE-B734-85FC11636518}"/>
          </ac:spMkLst>
        </pc:spChg>
        <pc:spChg chg="add">
          <ac:chgData name="Rubén Martínez Ginzo" userId="da9ba608-9af4-417d-867f-1240f84a6b62" providerId="ADAL" clId="{9BB96E57-C4CA-4CF9-A051-960FFE6C2BE4}" dt="2024-05-01T16:37:41.309" v="906" actId="26606"/>
          <ac:spMkLst>
            <pc:docMk/>
            <pc:sldMk cId="3309607978" sldId="266"/>
            <ac:spMk id="11" creationId="{E0CBAC23-2E3F-4A90-BA59-F8299F6A5439}"/>
          </ac:spMkLst>
        </pc:spChg>
        <pc:spChg chg="add del mod">
          <ac:chgData name="Rubén Martínez Ginzo" userId="da9ba608-9af4-417d-867f-1240f84a6b62" providerId="ADAL" clId="{9BB96E57-C4CA-4CF9-A051-960FFE6C2BE4}" dt="2024-05-01T16:50:41.429" v="956" actId="478"/>
          <ac:spMkLst>
            <pc:docMk/>
            <pc:sldMk cId="3309607978" sldId="266"/>
            <ac:spMk id="12" creationId="{41E877BD-1B12-F197-75D1-5927016BC995}"/>
          </ac:spMkLst>
        </pc:spChg>
        <pc:spChg chg="add del">
          <ac:chgData name="Rubén Martínez Ginzo" userId="da9ba608-9af4-417d-867f-1240f84a6b62" providerId="ADAL" clId="{9BB96E57-C4CA-4CF9-A051-960FFE6C2BE4}" dt="2024-05-01T16:54:46.101" v="977" actId="478"/>
          <ac:spMkLst>
            <pc:docMk/>
            <pc:sldMk cId="3309607978" sldId="266"/>
            <ac:spMk id="13" creationId="{5AD86411-054B-7812-CB7A-E87844D00C9A}"/>
          </ac:spMkLst>
        </pc:spChg>
        <pc:spChg chg="add del mod">
          <ac:chgData name="Rubén Martínez Ginzo" userId="da9ba608-9af4-417d-867f-1240f84a6b62" providerId="ADAL" clId="{9BB96E57-C4CA-4CF9-A051-960FFE6C2BE4}" dt="2024-05-01T16:55:37.851" v="984" actId="478"/>
          <ac:spMkLst>
            <pc:docMk/>
            <pc:sldMk cId="3309607978" sldId="266"/>
            <ac:spMk id="14" creationId="{1893AB66-31F8-8FC8-4033-8C3BF83A8D29}"/>
          </ac:spMkLst>
        </pc:spChg>
        <pc:spChg chg="add del mod">
          <ac:chgData name="Rubén Martínez Ginzo" userId="da9ba608-9af4-417d-867f-1240f84a6b62" providerId="ADAL" clId="{9BB96E57-C4CA-4CF9-A051-960FFE6C2BE4}" dt="2024-05-01T16:56:17.859" v="990" actId="478"/>
          <ac:spMkLst>
            <pc:docMk/>
            <pc:sldMk cId="3309607978" sldId="266"/>
            <ac:spMk id="15" creationId="{D08D9D8A-B815-46CD-DD9E-63D0F0A5B7B5}"/>
          </ac:spMkLst>
        </pc:spChg>
        <pc:spChg chg="add del mod">
          <ac:chgData name="Rubén Martínez Ginzo" userId="da9ba608-9af4-417d-867f-1240f84a6b62" providerId="ADAL" clId="{9BB96E57-C4CA-4CF9-A051-960FFE6C2BE4}" dt="2024-05-01T17:07:24.370" v="1035" actId="478"/>
          <ac:spMkLst>
            <pc:docMk/>
            <pc:sldMk cId="3309607978" sldId="266"/>
            <ac:spMk id="18" creationId="{62C354E4-824F-EAAA-C5E5-45D21340AEDF}"/>
          </ac:spMkLst>
        </pc:spChg>
        <pc:spChg chg="add del mod">
          <ac:chgData name="Rubén Martínez Ginzo" userId="da9ba608-9af4-417d-867f-1240f84a6b62" providerId="ADAL" clId="{9BB96E57-C4CA-4CF9-A051-960FFE6C2BE4}" dt="2024-05-01T17:01:48.956" v="1020" actId="478"/>
          <ac:spMkLst>
            <pc:docMk/>
            <pc:sldMk cId="3309607978" sldId="266"/>
            <ac:spMk id="19" creationId="{474999F9-0D09-6D6B-D7D2-C104423AD45C}"/>
          </ac:spMkLst>
        </pc:spChg>
        <pc:spChg chg="add del mod">
          <ac:chgData name="Rubén Martínez Ginzo" userId="da9ba608-9af4-417d-867f-1240f84a6b62" providerId="ADAL" clId="{9BB96E57-C4CA-4CF9-A051-960FFE6C2BE4}" dt="2024-05-01T16:57:23.979" v="1005" actId="11529"/>
          <ac:spMkLst>
            <pc:docMk/>
            <pc:sldMk cId="3309607978" sldId="266"/>
            <ac:spMk id="20" creationId="{BE297BF6-E077-1AD9-7859-B9CA3A74BFC4}"/>
          </ac:spMkLst>
        </pc:spChg>
        <pc:spChg chg="add del mod">
          <ac:chgData name="Rubén Martínez Ginzo" userId="da9ba608-9af4-417d-867f-1240f84a6b62" providerId="ADAL" clId="{9BB96E57-C4CA-4CF9-A051-960FFE6C2BE4}" dt="2024-05-01T17:01:46.107" v="1019" actId="478"/>
          <ac:spMkLst>
            <pc:docMk/>
            <pc:sldMk cId="3309607978" sldId="266"/>
            <ac:spMk id="21" creationId="{DA4758E5-A89F-C10E-36AD-56DFA808412D}"/>
          </ac:spMkLst>
        </pc:spChg>
        <pc:spChg chg="add del mod">
          <ac:chgData name="Rubén Martínez Ginzo" userId="da9ba608-9af4-417d-867f-1240f84a6b62" providerId="ADAL" clId="{9BB96E57-C4CA-4CF9-A051-960FFE6C2BE4}" dt="2024-05-01T17:07:25.962" v="1036" actId="478"/>
          <ac:spMkLst>
            <pc:docMk/>
            <pc:sldMk cId="3309607978" sldId="266"/>
            <ac:spMk id="22" creationId="{64BC1B01-0693-98A6-FADE-B99E1B97AFD4}"/>
          </ac:spMkLst>
        </pc:spChg>
        <pc:graphicFrameChg chg="add del">
          <ac:chgData name="Rubén Martínez Ginzo" userId="da9ba608-9af4-417d-867f-1240f84a6b62" providerId="ADAL" clId="{9BB96E57-C4CA-4CF9-A051-960FFE6C2BE4}" dt="2024-05-01T16:37:41.288" v="905" actId="26606"/>
          <ac:graphicFrameMkLst>
            <pc:docMk/>
            <pc:sldMk cId="3309607978" sldId="266"/>
            <ac:graphicFrameMk id="5" creationId="{12B08D2D-0ADF-CAEB-E3F0-62678B0C4E5E}"/>
          </ac:graphicFrameMkLst>
        </pc:graphicFrameChg>
        <pc:graphicFrameChg chg="add mod modGraphic">
          <ac:chgData name="Rubén Martínez Ginzo" userId="da9ba608-9af4-417d-867f-1240f84a6b62" providerId="ADAL" clId="{9BB96E57-C4CA-4CF9-A051-960FFE6C2BE4}" dt="2024-05-01T17:10:29.135" v="1039" actId="2711"/>
          <ac:graphicFrameMkLst>
            <pc:docMk/>
            <pc:sldMk cId="3309607978" sldId="266"/>
            <ac:graphicFrameMk id="7" creationId="{B0EB6313-532A-27AB-AE0E-259A21921491}"/>
          </ac:graphicFrameMkLst>
        </pc:graphicFrameChg>
        <pc:picChg chg="add mod">
          <ac:chgData name="Rubén Martínez Ginzo" userId="da9ba608-9af4-417d-867f-1240f84a6b62" providerId="ADAL" clId="{9BB96E57-C4CA-4CF9-A051-960FFE6C2BE4}" dt="2024-05-01T16:42:43.593" v="931" actId="1076"/>
          <ac:picMkLst>
            <pc:docMk/>
            <pc:sldMk cId="3309607978" sldId="266"/>
            <ac:picMk id="6" creationId="{0D43B508-3C3D-39D7-75EA-71D319800377}"/>
          </ac:picMkLst>
        </pc:picChg>
        <pc:cxnChg chg="add del">
          <ac:chgData name="Rubén Martínez Ginzo" userId="da9ba608-9af4-417d-867f-1240f84a6b62" providerId="ADAL" clId="{9BB96E57-C4CA-4CF9-A051-960FFE6C2BE4}" dt="2024-05-01T16:56:32.508" v="992" actId="478"/>
          <ac:cxnSpMkLst>
            <pc:docMk/>
            <pc:sldMk cId="3309607978" sldId="266"/>
            <ac:cxnSpMk id="17" creationId="{8E5A7970-118C-B5D5-7B2B-51C34D5EB376}"/>
          </ac:cxnSpMkLst>
        </pc:cxnChg>
      </pc:sldChg>
      <pc:sldChg chg="new del">
        <pc:chgData name="Rubén Martínez Ginzo" userId="da9ba608-9af4-417d-867f-1240f84a6b62" providerId="ADAL" clId="{9BB96E57-C4CA-4CF9-A051-960FFE6C2BE4}" dt="2024-05-01T17:13:16.466" v="1068" actId="680"/>
        <pc:sldMkLst>
          <pc:docMk/>
          <pc:sldMk cId="500127976" sldId="267"/>
        </pc:sldMkLst>
      </pc:sldChg>
      <pc:sldChg chg="modSp new mod">
        <pc:chgData name="Rubén Martínez Ginzo" userId="da9ba608-9af4-417d-867f-1240f84a6b62" providerId="ADAL" clId="{9BB96E57-C4CA-4CF9-A051-960FFE6C2BE4}" dt="2024-05-01T17:13:30.957" v="1084" actId="20577"/>
        <pc:sldMkLst>
          <pc:docMk/>
          <pc:sldMk cId="3903271139" sldId="267"/>
        </pc:sldMkLst>
        <pc:spChg chg="mod">
          <ac:chgData name="Rubén Martínez Ginzo" userId="da9ba608-9af4-417d-867f-1240f84a6b62" providerId="ADAL" clId="{9BB96E57-C4CA-4CF9-A051-960FFE6C2BE4}" dt="2024-05-01T17:13:30.957" v="1084" actId="20577"/>
          <ac:spMkLst>
            <pc:docMk/>
            <pc:sldMk cId="3903271139" sldId="267"/>
            <ac:spMk id="2" creationId="{3D423DC0-F4F8-32FD-A36C-B25EC52AA76B}"/>
          </ac:spMkLst>
        </pc:spChg>
      </pc:sldChg>
      <pc:sldChg chg="addSp delSp modSp new mod ord setBg">
        <pc:chgData name="Rubén Martínez Ginzo" userId="da9ba608-9af4-417d-867f-1240f84a6b62" providerId="ADAL" clId="{9BB96E57-C4CA-4CF9-A051-960FFE6C2BE4}" dt="2024-05-02T21:35:14.667" v="1210" actId="20577"/>
        <pc:sldMkLst>
          <pc:docMk/>
          <pc:sldMk cId="829911329" sldId="268"/>
        </pc:sldMkLst>
        <pc:spChg chg="mod">
          <ac:chgData name="Rubén Martínez Ginzo" userId="da9ba608-9af4-417d-867f-1240f84a6b62" providerId="ADAL" clId="{9BB96E57-C4CA-4CF9-A051-960FFE6C2BE4}" dt="2024-05-02T21:35:14.667" v="1210" actId="20577"/>
          <ac:spMkLst>
            <pc:docMk/>
            <pc:sldMk cId="829911329" sldId="268"/>
            <ac:spMk id="2" creationId="{38E866DD-F9E6-F3A6-DC9F-3A673C0D197F}"/>
          </ac:spMkLst>
        </pc:spChg>
        <pc:spChg chg="add del mod">
          <ac:chgData name="Rubén Martínez Ginzo" userId="da9ba608-9af4-417d-867f-1240f84a6b62" providerId="ADAL" clId="{9BB96E57-C4CA-4CF9-A051-960FFE6C2BE4}" dt="2024-05-01T17:17:32.917" v="1169" actId="26606"/>
          <ac:spMkLst>
            <pc:docMk/>
            <pc:sldMk cId="829911329" sldId="268"/>
            <ac:spMk id="3" creationId="{6983659B-BE58-A7C8-62C8-FEAD3F4A6EAC}"/>
          </ac:spMkLst>
        </pc:spChg>
        <pc:spChg chg="add">
          <ac:chgData name="Rubén Martínez Ginzo" userId="da9ba608-9af4-417d-867f-1240f84a6b62" providerId="ADAL" clId="{9BB96E57-C4CA-4CF9-A051-960FFE6C2BE4}" dt="2024-05-01T17:18:36.617" v="1170" actId="26606"/>
          <ac:spMkLst>
            <pc:docMk/>
            <pc:sldMk cId="829911329" sldId="268"/>
            <ac:spMk id="12" creationId="{45D37F4E-DDB4-456B-97E0-9937730A039F}"/>
          </ac:spMkLst>
        </pc:spChg>
        <pc:spChg chg="add">
          <ac:chgData name="Rubén Martínez Ginzo" userId="da9ba608-9af4-417d-867f-1240f84a6b62" providerId="ADAL" clId="{9BB96E57-C4CA-4CF9-A051-960FFE6C2BE4}" dt="2024-05-01T17:18:36.617" v="1170" actId="26606"/>
          <ac:spMkLst>
            <pc:docMk/>
            <pc:sldMk cId="829911329" sldId="268"/>
            <ac:spMk id="14" creationId="{B2DD41CD-8F47-4F56-AD12-4E2FF7696987}"/>
          </ac:spMkLst>
        </pc:spChg>
        <pc:graphicFrameChg chg="add del">
          <ac:chgData name="Rubén Martínez Ginzo" userId="da9ba608-9af4-417d-867f-1240f84a6b62" providerId="ADAL" clId="{9BB96E57-C4CA-4CF9-A051-960FFE6C2BE4}" dt="2024-05-01T17:17:32.903" v="1168" actId="26606"/>
          <ac:graphicFrameMkLst>
            <pc:docMk/>
            <pc:sldMk cId="829911329" sldId="268"/>
            <ac:graphicFrameMk id="5" creationId="{447A887E-C2E8-3D96-85FF-176EBBA5F286}"/>
          </ac:graphicFrameMkLst>
        </pc:graphicFrameChg>
        <pc:graphicFrameChg chg="add mod modGraphic">
          <ac:chgData name="Rubén Martínez Ginzo" userId="da9ba608-9af4-417d-867f-1240f84a6b62" providerId="ADAL" clId="{9BB96E57-C4CA-4CF9-A051-960FFE6C2BE4}" dt="2024-05-01T17:21:36.325" v="1189"/>
          <ac:graphicFrameMkLst>
            <pc:docMk/>
            <pc:sldMk cId="829911329" sldId="268"/>
            <ac:graphicFrameMk id="7" creationId="{870600E4-E6BE-245A-33F6-C0B01053D0CB}"/>
          </ac:graphicFrameMkLst>
        </pc:graphicFrameChg>
      </pc:sldChg>
      <pc:sldChg chg="delSp add del setBg delDesignElem">
        <pc:chgData name="Rubén Martínez Ginzo" userId="da9ba608-9af4-417d-867f-1240f84a6b62" providerId="ADAL" clId="{9BB96E57-C4CA-4CF9-A051-960FFE6C2BE4}" dt="2024-05-01T17:14:55.916" v="1166" actId="2696"/>
        <pc:sldMkLst>
          <pc:docMk/>
          <pc:sldMk cId="1240553512" sldId="269"/>
        </pc:sldMkLst>
        <pc:spChg chg="del">
          <ac:chgData name="Rubén Martínez Ginzo" userId="da9ba608-9af4-417d-867f-1240f84a6b62" providerId="ADAL" clId="{9BB96E57-C4CA-4CF9-A051-960FFE6C2BE4}" dt="2024-05-01T17:14:47.231" v="1165"/>
          <ac:spMkLst>
            <pc:docMk/>
            <pc:sldMk cId="1240553512" sldId="269"/>
            <ac:spMk id="9" creationId="{35DB3719-6FDC-4E5D-891D-FF40B7300F64}"/>
          </ac:spMkLst>
        </pc:spChg>
        <pc:spChg chg="del">
          <ac:chgData name="Rubén Martínez Ginzo" userId="da9ba608-9af4-417d-867f-1240f84a6b62" providerId="ADAL" clId="{9BB96E57-C4CA-4CF9-A051-960FFE6C2BE4}" dt="2024-05-01T17:14:47.231" v="1165"/>
          <ac:spMkLst>
            <pc:docMk/>
            <pc:sldMk cId="1240553512" sldId="269"/>
            <ac:spMk id="11" creationId="{E0CBAC23-2E3F-4A90-BA59-F8299F6A5439}"/>
          </ac:spMkLst>
        </pc:spChg>
      </pc:sldChg>
      <pc:sldChg chg="new del">
        <pc:chgData name="Rubén Martínez Ginzo" userId="da9ba608-9af4-417d-867f-1240f84a6b62" providerId="ADAL" clId="{9BB96E57-C4CA-4CF9-A051-960FFE6C2BE4}" dt="2024-05-02T19:40:38.643" v="1191" actId="2696"/>
        <pc:sldMkLst>
          <pc:docMk/>
          <pc:sldMk cId="4193971621" sldId="297"/>
        </pc:sldMkLst>
      </pc:sldChg>
    </pc:docChg>
  </pc:docChgLst>
  <pc:docChgLst>
    <pc:chgData name="Alejandro Rodríguez López" userId="S::uo281827@uniovi.es::a293f24c-6c85-42fa-92d1-ed4654f0c3f7" providerId="AD" clId="Web-{7FAE0409-9F76-F40C-2A64-94FE5580650D}"/>
    <pc:docChg chg="addSld delSld modSld sldOrd">
      <pc:chgData name="Alejandro Rodríguez López" userId="S::uo281827@uniovi.es::a293f24c-6c85-42fa-92d1-ed4654f0c3f7" providerId="AD" clId="Web-{7FAE0409-9F76-F40C-2A64-94FE5580650D}" dt="2024-05-02T17:16:20.393" v="1940"/>
      <pc:docMkLst>
        <pc:docMk/>
      </pc:docMkLst>
      <pc:sldChg chg="addSp delSp modSp addAnim modAnim modNotes">
        <pc:chgData name="Alejandro Rodríguez López" userId="S::uo281827@uniovi.es::a293f24c-6c85-42fa-92d1-ed4654f0c3f7" providerId="AD" clId="Web-{7FAE0409-9F76-F40C-2A64-94FE5580650D}" dt="2024-05-02T16:51:15.514" v="1911"/>
        <pc:sldMkLst>
          <pc:docMk/>
          <pc:sldMk cId="1545816098" sldId="256"/>
        </pc:sldMkLst>
        <pc:spChg chg="mod">
          <ac:chgData name="Alejandro Rodríguez López" userId="S::uo281827@uniovi.es::a293f24c-6c85-42fa-92d1-ed4654f0c3f7" providerId="AD" clId="Web-{7FAE0409-9F76-F40C-2A64-94FE5580650D}" dt="2024-05-02T15:39:15.072" v="95" actId="1076"/>
          <ac:spMkLst>
            <pc:docMk/>
            <pc:sldMk cId="1545816098" sldId="256"/>
            <ac:spMk id="2" creationId="{CEFDA790-68EE-F803-A300-57E719993420}"/>
          </ac:spMkLst>
        </pc:spChg>
        <pc:spChg chg="mod">
          <ac:chgData name="Alejandro Rodríguez López" userId="S::uo281827@uniovi.es::a293f24c-6c85-42fa-92d1-ed4654f0c3f7" providerId="AD" clId="Web-{7FAE0409-9F76-F40C-2A64-94FE5580650D}" dt="2024-05-02T15:38:54.009" v="93" actId="1076"/>
          <ac:spMkLst>
            <pc:docMk/>
            <pc:sldMk cId="1545816098" sldId="256"/>
            <ac:spMk id="3" creationId="{9EB10750-C1D1-3763-BC27-CCB400CAC4C5}"/>
          </ac:spMkLst>
        </pc:spChg>
        <pc:inkChg chg="add del">
          <ac:chgData name="Alejandro Rodríguez López" userId="S::uo281827@uniovi.es::a293f24c-6c85-42fa-92d1-ed4654f0c3f7" providerId="AD" clId="Web-{7FAE0409-9F76-F40C-2A64-94FE5580650D}" dt="2024-05-02T15:37:30.538" v="83"/>
          <ac:inkMkLst>
            <pc:docMk/>
            <pc:sldMk cId="1545816098" sldId="256"/>
            <ac:inkMk id="4" creationId="{1CF051D2-BEA1-7965-22EC-A65D02158D88}"/>
          </ac:inkMkLst>
        </pc:inkChg>
        <pc:inkChg chg="add del">
          <ac:chgData name="Alejandro Rodríguez López" userId="S::uo281827@uniovi.es::a293f24c-6c85-42fa-92d1-ed4654f0c3f7" providerId="AD" clId="Web-{7FAE0409-9F76-F40C-2A64-94FE5580650D}" dt="2024-05-02T15:37:30.538" v="82"/>
          <ac:inkMkLst>
            <pc:docMk/>
            <pc:sldMk cId="1545816098" sldId="256"/>
            <ac:inkMk id="5" creationId="{8EC31ADD-1999-611E-BF61-D06BB7285304}"/>
          </ac:inkMkLst>
        </pc:inkChg>
        <pc:inkChg chg="add del">
          <ac:chgData name="Alejandro Rodríguez López" userId="S::uo281827@uniovi.es::a293f24c-6c85-42fa-92d1-ed4654f0c3f7" providerId="AD" clId="Web-{7FAE0409-9F76-F40C-2A64-94FE5580650D}" dt="2024-05-02T15:38:16.242" v="86"/>
          <ac:inkMkLst>
            <pc:docMk/>
            <pc:sldMk cId="1545816098" sldId="256"/>
            <ac:inkMk id="6" creationId="{06EA2275-2271-D838-E68F-C601C886BD35}"/>
          </ac:inkMkLst>
        </pc:inkChg>
        <pc:inkChg chg="add del">
          <ac:chgData name="Alejandro Rodríguez López" userId="S::uo281827@uniovi.es::a293f24c-6c85-42fa-92d1-ed4654f0c3f7" providerId="AD" clId="Web-{7FAE0409-9F76-F40C-2A64-94FE5580650D}" dt="2024-05-02T15:38:24.883" v="90"/>
          <ac:inkMkLst>
            <pc:docMk/>
            <pc:sldMk cId="1545816098" sldId="256"/>
            <ac:inkMk id="7" creationId="{FE9CF129-A9F1-104E-7EB5-CF138A2B919A}"/>
          </ac:inkMkLst>
        </pc:inkChg>
        <pc:inkChg chg="add del">
          <ac:chgData name="Alejandro Rodríguez López" userId="S::uo281827@uniovi.es::a293f24c-6c85-42fa-92d1-ed4654f0c3f7" providerId="AD" clId="Web-{7FAE0409-9F76-F40C-2A64-94FE5580650D}" dt="2024-05-02T15:38:33.040" v="92"/>
          <ac:inkMkLst>
            <pc:docMk/>
            <pc:sldMk cId="1545816098" sldId="256"/>
            <ac:inkMk id="8" creationId="{A4645E40-4BB4-D8F0-17C1-856C2E41D70F}"/>
          </ac:inkMkLst>
        </pc:inkChg>
      </pc:sldChg>
      <pc:sldChg chg="addSp delSp modSp del addAnim modAnim">
        <pc:chgData name="Alejandro Rodríguez López" userId="S::uo281827@uniovi.es::a293f24c-6c85-42fa-92d1-ed4654f0c3f7" providerId="AD" clId="Web-{7FAE0409-9F76-F40C-2A64-94FE5580650D}" dt="2024-05-02T15:56:51.170" v="286"/>
        <pc:sldMkLst>
          <pc:docMk/>
          <pc:sldMk cId="693606072" sldId="257"/>
        </pc:sldMkLst>
        <pc:spChg chg="add del mod">
          <ac:chgData name="Alejandro Rodríguez López" userId="S::uo281827@uniovi.es::a293f24c-6c85-42fa-92d1-ed4654f0c3f7" providerId="AD" clId="Web-{7FAE0409-9F76-F40C-2A64-94FE5580650D}" dt="2024-05-02T15:34:01.578" v="3"/>
          <ac:spMkLst>
            <pc:docMk/>
            <pc:sldMk cId="693606072" sldId="257"/>
            <ac:spMk id="3" creationId="{D1CDC523-3B02-02BD-DCBB-964F30271DF0}"/>
          </ac:spMkLst>
        </pc:spChg>
        <pc:spChg chg="add mod">
          <ac:chgData name="Alejandro Rodríguez López" userId="S::uo281827@uniovi.es::a293f24c-6c85-42fa-92d1-ed4654f0c3f7" providerId="AD" clId="Web-{7FAE0409-9F76-F40C-2A64-94FE5580650D}" dt="2024-05-02T15:34:32.360" v="10"/>
          <ac:spMkLst>
            <pc:docMk/>
            <pc:sldMk cId="693606072" sldId="257"/>
            <ac:spMk id="5" creationId="{3234BB57-E6F2-E0EB-3812-330182A20809}"/>
          </ac:spMkLst>
        </pc:spChg>
      </pc:sldChg>
      <pc:sldChg chg="addAnim modAnim">
        <pc:chgData name="Alejandro Rodríguez López" userId="S::uo281827@uniovi.es::a293f24c-6c85-42fa-92d1-ed4654f0c3f7" providerId="AD" clId="Web-{7FAE0409-9F76-F40C-2A64-94FE5580650D}" dt="2024-05-02T15:56:47.967" v="285"/>
        <pc:sldMkLst>
          <pc:docMk/>
          <pc:sldMk cId="1532257716" sldId="258"/>
        </pc:sldMkLst>
      </pc:sldChg>
      <pc:sldChg chg="del">
        <pc:chgData name="Alejandro Rodríguez López" userId="S::uo281827@uniovi.es::a293f24c-6c85-42fa-92d1-ed4654f0c3f7" providerId="AD" clId="Web-{7FAE0409-9F76-F40C-2A64-94FE5580650D}" dt="2024-05-02T16:06:09.549" v="353"/>
        <pc:sldMkLst>
          <pc:docMk/>
          <pc:sldMk cId="4158910249" sldId="262"/>
        </pc:sldMkLst>
      </pc:sldChg>
      <pc:sldChg chg="del">
        <pc:chgData name="Alejandro Rodríguez López" userId="S::uo281827@uniovi.es::a293f24c-6c85-42fa-92d1-ed4654f0c3f7" providerId="AD" clId="Web-{7FAE0409-9F76-F40C-2A64-94FE5580650D}" dt="2024-05-02T15:36:19.942" v="15"/>
        <pc:sldMkLst>
          <pc:docMk/>
          <pc:sldMk cId="3903271139" sldId="267"/>
        </pc:sldMkLst>
      </pc:sldChg>
      <pc:sldChg chg="addAnim modAnim">
        <pc:chgData name="Alejandro Rodríguez López" userId="S::uo281827@uniovi.es::a293f24c-6c85-42fa-92d1-ed4654f0c3f7" providerId="AD" clId="Web-{7FAE0409-9F76-F40C-2A64-94FE5580650D}" dt="2024-05-02T15:57:06.765" v="291"/>
        <pc:sldMkLst>
          <pc:docMk/>
          <pc:sldMk cId="3512420271" sldId="269"/>
        </pc:sldMkLst>
      </pc:sldChg>
      <pc:sldChg chg="addAnim modAnim">
        <pc:chgData name="Alejandro Rodríguez López" userId="S::uo281827@uniovi.es::a293f24c-6c85-42fa-92d1-ed4654f0c3f7" providerId="AD" clId="Web-{7FAE0409-9F76-F40C-2A64-94FE5580650D}" dt="2024-05-02T15:57:13.281" v="293"/>
        <pc:sldMkLst>
          <pc:docMk/>
          <pc:sldMk cId="4161866383" sldId="275"/>
        </pc:sldMkLst>
      </pc:sldChg>
      <pc:sldChg chg="modSp">
        <pc:chgData name="Alejandro Rodríguez López" userId="S::uo281827@uniovi.es::a293f24c-6c85-42fa-92d1-ed4654f0c3f7" providerId="AD" clId="Web-{7FAE0409-9F76-F40C-2A64-94FE5580650D}" dt="2024-05-02T17:11:42.040" v="1928" actId="20577"/>
        <pc:sldMkLst>
          <pc:docMk/>
          <pc:sldMk cId="1535903369" sldId="278"/>
        </pc:sldMkLst>
        <pc:spChg chg="mod">
          <ac:chgData name="Alejandro Rodríguez López" userId="S::uo281827@uniovi.es::a293f24c-6c85-42fa-92d1-ed4654f0c3f7" providerId="AD" clId="Web-{7FAE0409-9F76-F40C-2A64-94FE5580650D}" dt="2024-05-02T17:11:42.040" v="1928" actId="20577"/>
          <ac:spMkLst>
            <pc:docMk/>
            <pc:sldMk cId="1535903369" sldId="278"/>
            <ac:spMk id="376" creationId="{BF1BD1E6-F12F-B2E4-F2D5-2E9845E4AD1C}"/>
          </ac:spMkLst>
        </pc:spChg>
      </pc:sldChg>
      <pc:sldChg chg="modSp">
        <pc:chgData name="Alejandro Rodríguez López" userId="S::uo281827@uniovi.es::a293f24c-6c85-42fa-92d1-ed4654f0c3f7" providerId="AD" clId="Web-{7FAE0409-9F76-F40C-2A64-94FE5580650D}" dt="2024-05-02T17:12:01.166" v="1938" actId="20577"/>
        <pc:sldMkLst>
          <pc:docMk/>
          <pc:sldMk cId="866923364" sldId="279"/>
        </pc:sldMkLst>
        <pc:graphicFrameChg chg="modGraphic">
          <ac:chgData name="Alejandro Rodríguez López" userId="S::uo281827@uniovi.es::a293f24c-6c85-42fa-92d1-ed4654f0c3f7" providerId="AD" clId="Web-{7FAE0409-9F76-F40C-2A64-94FE5580650D}" dt="2024-05-02T17:12:01.166" v="1938" actId="20577"/>
          <ac:graphicFrameMkLst>
            <pc:docMk/>
            <pc:sldMk cId="866923364" sldId="279"/>
            <ac:graphicFrameMk id="3" creationId="{FE7C4C79-EEFA-13FA-22E6-6079A2AE3830}"/>
          </ac:graphicFrameMkLst>
        </pc:graphicFrameChg>
      </pc:sldChg>
      <pc:sldChg chg="addSp delSp modSp add addAnim delAnim modAnim modNotes">
        <pc:chgData name="Alejandro Rodríguez López" userId="S::uo281827@uniovi.es::a293f24c-6c85-42fa-92d1-ed4654f0c3f7" providerId="AD" clId="Web-{7FAE0409-9F76-F40C-2A64-94FE5580650D}" dt="2024-05-02T16:36:20.234" v="1200"/>
        <pc:sldMkLst>
          <pc:docMk/>
          <pc:sldMk cId="2649887980" sldId="286"/>
        </pc:sldMkLst>
        <pc:spChg chg="del mod">
          <ac:chgData name="Alejandro Rodríguez López" userId="S::uo281827@uniovi.es::a293f24c-6c85-42fa-92d1-ed4654f0c3f7" providerId="AD" clId="Web-{7FAE0409-9F76-F40C-2A64-94FE5580650D}" dt="2024-05-02T15:41:41.906" v="97"/>
          <ac:spMkLst>
            <pc:docMk/>
            <pc:sldMk cId="2649887980" sldId="286"/>
            <ac:spMk id="2" creationId="{9B224D8E-F450-9637-6CB2-9F8064C2EC44}"/>
          </ac:spMkLst>
        </pc:spChg>
        <pc:spChg chg="add del mod">
          <ac:chgData name="Alejandro Rodríguez López" userId="S::uo281827@uniovi.es::a293f24c-6c85-42fa-92d1-ed4654f0c3f7" providerId="AD" clId="Web-{7FAE0409-9F76-F40C-2A64-94FE5580650D}" dt="2024-05-02T15:41:46.140" v="98"/>
          <ac:spMkLst>
            <pc:docMk/>
            <pc:sldMk cId="2649887980" sldId="286"/>
            <ac:spMk id="11" creationId="{1F3D0A06-C0C7-8A6D-C079-5D9CC1B394CF}"/>
          </ac:spMkLst>
        </pc:spChg>
        <pc:spChg chg="add mod">
          <ac:chgData name="Alejandro Rodríguez López" userId="S::uo281827@uniovi.es::a293f24c-6c85-42fa-92d1-ed4654f0c3f7" providerId="AD" clId="Web-{7FAE0409-9F76-F40C-2A64-94FE5580650D}" dt="2024-05-02T15:49:56.953" v="179" actId="1076"/>
          <ac:spMkLst>
            <pc:docMk/>
            <pc:sldMk cId="2649887980" sldId="286"/>
            <ac:spMk id="14" creationId="{6CCE05DA-BB07-FE8B-CDC0-B900931EB40A}"/>
          </ac:spMkLst>
        </pc:spChg>
        <pc:spChg chg="add mod">
          <ac:chgData name="Alejandro Rodríguez López" userId="S::uo281827@uniovi.es::a293f24c-6c85-42fa-92d1-ed4654f0c3f7" providerId="AD" clId="Web-{7FAE0409-9F76-F40C-2A64-94FE5580650D}" dt="2024-05-02T16:01:06.226" v="299" actId="14100"/>
          <ac:spMkLst>
            <pc:docMk/>
            <pc:sldMk cId="2649887980" sldId="286"/>
            <ac:spMk id="18" creationId="{07AC61B5-B65F-3F6E-89E0-B49ED90AEAB0}"/>
          </ac:spMkLst>
        </pc:spChg>
        <pc:spChg chg="add mod">
          <ac:chgData name="Alejandro Rodríguez López" userId="S::uo281827@uniovi.es::a293f24c-6c85-42fa-92d1-ed4654f0c3f7" providerId="AD" clId="Web-{7FAE0409-9F76-F40C-2A64-94FE5580650D}" dt="2024-05-02T16:01:10.273" v="301" actId="1076"/>
          <ac:spMkLst>
            <pc:docMk/>
            <pc:sldMk cId="2649887980" sldId="286"/>
            <ac:spMk id="19" creationId="{B2BACCBD-5E48-0FB0-75AC-DF7C787E7D69}"/>
          </ac:spMkLst>
        </pc:spChg>
        <pc:spChg chg="add mod">
          <ac:chgData name="Alejandro Rodríguez López" userId="S::uo281827@uniovi.es::a293f24c-6c85-42fa-92d1-ed4654f0c3f7" providerId="AD" clId="Web-{7FAE0409-9F76-F40C-2A64-94FE5580650D}" dt="2024-05-02T15:53:39.977" v="233"/>
          <ac:spMkLst>
            <pc:docMk/>
            <pc:sldMk cId="2649887980" sldId="286"/>
            <ac:spMk id="22" creationId="{7480EFF4-D077-5A6D-06A4-164D968CD7DC}"/>
          </ac:spMkLst>
        </pc:spChg>
        <pc:spChg chg="add mod">
          <ac:chgData name="Alejandro Rodríguez López" userId="S::uo281827@uniovi.es::a293f24c-6c85-42fa-92d1-ed4654f0c3f7" providerId="AD" clId="Web-{7FAE0409-9F76-F40C-2A64-94FE5580650D}" dt="2024-05-02T15:54:42.400" v="260" actId="1076"/>
          <ac:spMkLst>
            <pc:docMk/>
            <pc:sldMk cId="2649887980" sldId="286"/>
            <ac:spMk id="23" creationId="{14211F16-6A68-F20F-B4FF-4945ACD984B7}"/>
          </ac:spMkLst>
        </pc:spChg>
        <pc:spChg chg="add mod">
          <ac:chgData name="Alejandro Rodríguez López" userId="S::uo281827@uniovi.es::a293f24c-6c85-42fa-92d1-ed4654f0c3f7" providerId="AD" clId="Web-{7FAE0409-9F76-F40C-2A64-94FE5580650D}" dt="2024-05-02T15:54:57.401" v="273" actId="1076"/>
          <ac:spMkLst>
            <pc:docMk/>
            <pc:sldMk cId="2649887980" sldId="286"/>
            <ac:spMk id="24" creationId="{D28EA3B0-76C8-3172-587A-B938760AACE5}"/>
          </ac:spMkLst>
        </pc:spChg>
        <pc:graphicFrameChg chg="del">
          <ac:chgData name="Alejandro Rodríguez López" userId="S::uo281827@uniovi.es::a293f24c-6c85-42fa-92d1-ed4654f0c3f7" providerId="AD" clId="Web-{7FAE0409-9F76-F40C-2A64-94FE5580650D}" dt="2024-05-02T15:39:42.636" v="96"/>
          <ac:graphicFrameMkLst>
            <pc:docMk/>
            <pc:sldMk cId="2649887980" sldId="286"/>
            <ac:graphicFrameMk id="67" creationId="{69332AD1-50CD-70DF-2F52-889A2BC1F6FA}"/>
          </ac:graphicFrameMkLst>
        </pc:graphicFrameChg>
        <pc:picChg chg="add mod">
          <ac:chgData name="Alejandro Rodríguez López" userId="S::uo281827@uniovi.es::a293f24c-6c85-42fa-92d1-ed4654f0c3f7" providerId="AD" clId="Web-{7FAE0409-9F76-F40C-2A64-94FE5580650D}" dt="2024-05-02T15:52:33.693" v="210" actId="1076"/>
          <ac:picMkLst>
            <pc:docMk/>
            <pc:sldMk cId="2649887980" sldId="286"/>
            <ac:picMk id="12" creationId="{85158823-6598-0FB6-644B-DD1ADC71598E}"/>
          </ac:picMkLst>
        </pc:picChg>
        <pc:picChg chg="add mod">
          <ac:chgData name="Alejandro Rodríguez López" userId="S::uo281827@uniovi.es::a293f24c-6c85-42fa-92d1-ed4654f0c3f7" providerId="AD" clId="Web-{7FAE0409-9F76-F40C-2A64-94FE5580650D}" dt="2024-05-02T15:49:43.172" v="166" actId="1076"/>
          <ac:picMkLst>
            <pc:docMk/>
            <pc:sldMk cId="2649887980" sldId="286"/>
            <ac:picMk id="13" creationId="{1FF4AA2F-A733-0EAD-B72B-DC2AE6EABE1B}"/>
          </ac:picMkLst>
        </pc:picChg>
        <pc:picChg chg="add mod">
          <ac:chgData name="Alejandro Rodríguez López" userId="S::uo281827@uniovi.es::a293f24c-6c85-42fa-92d1-ed4654f0c3f7" providerId="AD" clId="Web-{7FAE0409-9F76-F40C-2A64-94FE5580650D}" dt="2024-05-02T15:52:33.693" v="211" actId="1076"/>
          <ac:picMkLst>
            <pc:docMk/>
            <pc:sldMk cId="2649887980" sldId="286"/>
            <ac:picMk id="17" creationId="{87D82BEF-6051-FF6F-784F-E2E2C0BDD70D}"/>
          </ac:picMkLst>
        </pc:picChg>
        <pc:inkChg chg="add del">
          <ac:chgData name="Alejandro Rodríguez López" userId="S::uo281827@uniovi.es::a293f24c-6c85-42fa-92d1-ed4654f0c3f7" providerId="AD" clId="Web-{7FAE0409-9F76-F40C-2A64-94FE5580650D}" dt="2024-05-02T15:48:51.967" v="152"/>
          <ac:inkMkLst>
            <pc:docMk/>
            <pc:sldMk cId="2649887980" sldId="286"/>
            <ac:inkMk id="15" creationId="{E81FA216-9193-4DF9-BAB7-35BB1A7CD440}"/>
          </ac:inkMkLst>
        </pc:inkChg>
        <pc:inkChg chg="add del">
          <ac:chgData name="Alejandro Rodríguez López" userId="S::uo281827@uniovi.es::a293f24c-6c85-42fa-92d1-ed4654f0c3f7" providerId="AD" clId="Web-{7FAE0409-9F76-F40C-2A64-94FE5580650D}" dt="2024-05-02T15:48:51.967" v="151"/>
          <ac:inkMkLst>
            <pc:docMk/>
            <pc:sldMk cId="2649887980" sldId="286"/>
            <ac:inkMk id="16" creationId="{D5A5CBE2-AE4D-A35E-BD7B-00D0AE4BE804}"/>
          </ac:inkMkLst>
        </pc:inkChg>
        <pc:inkChg chg="add del">
          <ac:chgData name="Alejandro Rodríguez López" userId="S::uo281827@uniovi.es::a293f24c-6c85-42fa-92d1-ed4654f0c3f7" providerId="AD" clId="Web-{7FAE0409-9F76-F40C-2A64-94FE5580650D}" dt="2024-05-02T15:53:51.821" v="234"/>
          <ac:inkMkLst>
            <pc:docMk/>
            <pc:sldMk cId="2649887980" sldId="286"/>
            <ac:inkMk id="20" creationId="{F2035D73-385B-4832-47AE-65B454BC273D}"/>
          </ac:inkMkLst>
        </pc:inkChg>
        <pc:inkChg chg="add del">
          <ac:chgData name="Alejandro Rodríguez López" userId="S::uo281827@uniovi.es::a293f24c-6c85-42fa-92d1-ed4654f0c3f7" providerId="AD" clId="Web-{7FAE0409-9F76-F40C-2A64-94FE5580650D}" dt="2024-05-02T15:52:17.317" v="205"/>
          <ac:inkMkLst>
            <pc:docMk/>
            <pc:sldMk cId="2649887980" sldId="286"/>
            <ac:inkMk id="21" creationId="{78785D27-657F-AC46-48FC-3070647A538E}"/>
          </ac:inkMkLst>
        </pc:inkChg>
      </pc:sldChg>
      <pc:sldChg chg="modSp add ord replId addAnim modAnim">
        <pc:chgData name="Alejandro Rodríguez López" userId="S::uo281827@uniovi.es::a293f24c-6c85-42fa-92d1-ed4654f0c3f7" providerId="AD" clId="Web-{7FAE0409-9F76-F40C-2A64-94FE5580650D}" dt="2024-05-02T15:56:59.843" v="289"/>
        <pc:sldMkLst>
          <pc:docMk/>
          <pc:sldMk cId="2974935123" sldId="287"/>
        </pc:sldMkLst>
        <pc:spChg chg="mod">
          <ac:chgData name="Alejandro Rodríguez López" userId="S::uo281827@uniovi.es::a293f24c-6c85-42fa-92d1-ed4654f0c3f7" providerId="AD" clId="Web-{7FAE0409-9F76-F40C-2A64-94FE5580650D}" dt="2024-05-02T15:36:24.551" v="19" actId="20577"/>
          <ac:spMkLst>
            <pc:docMk/>
            <pc:sldMk cId="2974935123" sldId="287"/>
            <ac:spMk id="2" creationId="{854241E1-9407-EC3E-8D66-1A83880980B4}"/>
          </ac:spMkLst>
        </pc:spChg>
        <pc:spChg chg="mod">
          <ac:chgData name="Alejandro Rodríguez López" userId="S::uo281827@uniovi.es::a293f24c-6c85-42fa-92d1-ed4654f0c3f7" providerId="AD" clId="Web-{7FAE0409-9F76-F40C-2A64-94FE5580650D}" dt="2024-05-02T15:36:30.614" v="28" actId="20577"/>
          <ac:spMkLst>
            <pc:docMk/>
            <pc:sldMk cId="2974935123" sldId="287"/>
            <ac:spMk id="4" creationId="{05D58665-7021-FEB3-1EA2-9CD58B5B2654}"/>
          </ac:spMkLst>
        </pc:spChg>
      </pc:sldChg>
      <pc:sldChg chg="modSp new del">
        <pc:chgData name="Alejandro Rodríguez López" userId="S::uo281827@uniovi.es::a293f24c-6c85-42fa-92d1-ed4654f0c3f7" providerId="AD" clId="Web-{7FAE0409-9F76-F40C-2A64-94FE5580650D}" dt="2024-05-02T16:05:55.454" v="342"/>
        <pc:sldMkLst>
          <pc:docMk/>
          <pc:sldMk cId="752756451" sldId="293"/>
        </pc:sldMkLst>
        <pc:spChg chg="mod">
          <ac:chgData name="Alejandro Rodríguez López" userId="S::uo281827@uniovi.es::a293f24c-6c85-42fa-92d1-ed4654f0c3f7" providerId="AD" clId="Web-{7FAE0409-9F76-F40C-2A64-94FE5580650D}" dt="2024-05-02T16:05:47.970" v="339" actId="20577"/>
          <ac:spMkLst>
            <pc:docMk/>
            <pc:sldMk cId="752756451" sldId="293"/>
            <ac:spMk id="2" creationId="{5EEE2CF1-48FC-0447-ABF8-D2B7D427D9B7}"/>
          </ac:spMkLst>
        </pc:spChg>
      </pc:sldChg>
      <pc:sldChg chg="addSp delSp modSp add ord replId addAnim delAnim modNotes">
        <pc:chgData name="Alejandro Rodríguez López" userId="S::uo281827@uniovi.es::a293f24c-6c85-42fa-92d1-ed4654f0c3f7" providerId="AD" clId="Web-{7FAE0409-9F76-F40C-2A64-94FE5580650D}" dt="2024-05-02T16:37:42.534" v="1383"/>
        <pc:sldMkLst>
          <pc:docMk/>
          <pc:sldMk cId="176904951" sldId="294"/>
        </pc:sldMkLst>
        <pc:spChg chg="mod">
          <ac:chgData name="Alejandro Rodríguez López" userId="S::uo281827@uniovi.es::a293f24c-6c85-42fa-92d1-ed4654f0c3f7" providerId="AD" clId="Web-{7FAE0409-9F76-F40C-2A64-94FE5580650D}" dt="2024-05-02T16:05:59.798" v="350" actId="20577"/>
          <ac:spMkLst>
            <pc:docMk/>
            <pc:sldMk cId="176904951" sldId="294"/>
            <ac:spMk id="2" creationId="{704AEDF0-66C7-735A-146A-EABFF945E3A7}"/>
          </ac:spMkLst>
        </pc:spChg>
        <pc:spChg chg="add del mod">
          <ac:chgData name="Alejandro Rodríguez López" userId="S::uo281827@uniovi.es::a293f24c-6c85-42fa-92d1-ed4654f0c3f7" providerId="AD" clId="Web-{7FAE0409-9F76-F40C-2A64-94FE5580650D}" dt="2024-05-02T16:06:14.205" v="354"/>
          <ac:spMkLst>
            <pc:docMk/>
            <pc:sldMk cId="176904951" sldId="294"/>
            <ac:spMk id="28" creationId="{73CA8249-53CC-D707-F552-4E30D2C4BA68}"/>
          </ac:spMkLst>
        </pc:spChg>
        <pc:spChg chg="add mod">
          <ac:chgData name="Alejandro Rodríguez López" userId="S::uo281827@uniovi.es::a293f24c-6c85-42fa-92d1-ed4654f0c3f7" providerId="AD" clId="Web-{7FAE0409-9F76-F40C-2A64-94FE5580650D}" dt="2024-05-02T16:11:17.215" v="481" actId="20577"/>
          <ac:spMkLst>
            <pc:docMk/>
            <pc:sldMk cId="176904951" sldId="294"/>
            <ac:spMk id="31" creationId="{247346F3-A369-4997-F3B5-25D501240CAF}"/>
          </ac:spMkLst>
        </pc:spChg>
        <pc:spChg chg="add del">
          <ac:chgData name="Alejandro Rodríguez López" userId="S::uo281827@uniovi.es::a293f24c-6c85-42fa-92d1-ed4654f0c3f7" providerId="AD" clId="Web-{7FAE0409-9F76-F40C-2A64-94FE5580650D}" dt="2024-05-02T16:11:20.418" v="483"/>
          <ac:spMkLst>
            <pc:docMk/>
            <pc:sldMk cId="176904951" sldId="294"/>
            <ac:spMk id="33" creationId="{A2855D93-8375-5B62-6BC3-0C6496596D1D}"/>
          </ac:spMkLst>
        </pc:spChg>
        <pc:spChg chg="add mod">
          <ac:chgData name="Alejandro Rodríguez López" userId="S::uo281827@uniovi.es::a293f24c-6c85-42fa-92d1-ed4654f0c3f7" providerId="AD" clId="Web-{7FAE0409-9F76-F40C-2A64-94FE5580650D}" dt="2024-05-02T16:13:01" v="621" actId="20577"/>
          <ac:spMkLst>
            <pc:docMk/>
            <pc:sldMk cId="176904951" sldId="294"/>
            <ac:spMk id="34" creationId="{D55A802F-B21F-BE80-6558-14E9376C79A0}"/>
          </ac:spMkLst>
        </pc:spChg>
        <pc:graphicFrameChg chg="del mod">
          <ac:chgData name="Alejandro Rodríguez López" userId="S::uo281827@uniovi.es::a293f24c-6c85-42fa-92d1-ed4654f0c3f7" providerId="AD" clId="Web-{7FAE0409-9F76-F40C-2A64-94FE5580650D}" dt="2024-05-02T16:06:02.783" v="352"/>
          <ac:graphicFrameMkLst>
            <pc:docMk/>
            <pc:sldMk cId="176904951" sldId="294"/>
            <ac:graphicFrameMk id="7" creationId="{B0EB6313-532A-27AB-AE0E-259A21921491}"/>
          </ac:graphicFrameMkLst>
        </pc:graphicFrameChg>
        <pc:picChg chg="del">
          <ac:chgData name="Alejandro Rodríguez López" userId="S::uo281827@uniovi.es::a293f24c-6c85-42fa-92d1-ed4654f0c3f7" providerId="AD" clId="Web-{7FAE0409-9F76-F40C-2A64-94FE5580650D}" dt="2024-05-02T16:06:15.096" v="355"/>
          <ac:picMkLst>
            <pc:docMk/>
            <pc:sldMk cId="176904951" sldId="294"/>
            <ac:picMk id="6" creationId="{0D43B508-3C3D-39D7-75EA-71D319800377}"/>
          </ac:picMkLst>
        </pc:picChg>
        <pc:picChg chg="add del mod">
          <ac:chgData name="Alejandro Rodríguez López" userId="S::uo281827@uniovi.es::a293f24c-6c85-42fa-92d1-ed4654f0c3f7" providerId="AD" clId="Web-{7FAE0409-9F76-F40C-2A64-94FE5580650D}" dt="2024-05-02T16:07:25.254" v="364"/>
          <ac:picMkLst>
            <pc:docMk/>
            <pc:sldMk cId="176904951" sldId="294"/>
            <ac:picMk id="29" creationId="{47BD2EDB-8018-1F9C-8ACD-873A36C35C64}"/>
          </ac:picMkLst>
        </pc:picChg>
        <pc:cxnChg chg="add mod">
          <ac:chgData name="Alejandro Rodríguez López" userId="S::uo281827@uniovi.es::a293f24c-6c85-42fa-92d1-ed4654f0c3f7" providerId="AD" clId="Web-{7FAE0409-9F76-F40C-2A64-94FE5580650D}" dt="2024-05-02T16:08:23.147" v="373" actId="14100"/>
          <ac:cxnSpMkLst>
            <pc:docMk/>
            <pc:sldMk cId="176904951" sldId="294"/>
            <ac:cxnSpMk id="30" creationId="{5489CC62-3C4E-843F-872D-CDEFF2E2BA00}"/>
          </ac:cxnSpMkLst>
        </pc:cxnChg>
      </pc:sldChg>
      <pc:sldChg chg="addSp delSp modSp add replId modNotes">
        <pc:chgData name="Alejandro Rodríguez López" userId="S::uo281827@uniovi.es::a293f24c-6c85-42fa-92d1-ed4654f0c3f7" providerId="AD" clId="Web-{7FAE0409-9F76-F40C-2A64-94FE5580650D}" dt="2024-05-02T16:39:50.163" v="1861"/>
        <pc:sldMkLst>
          <pc:docMk/>
          <pc:sldMk cId="548775474" sldId="295"/>
        </pc:sldMkLst>
        <pc:spChg chg="mod">
          <ac:chgData name="Alejandro Rodríguez López" userId="S::uo281827@uniovi.es::a293f24c-6c85-42fa-92d1-ed4654f0c3f7" providerId="AD" clId="Web-{7FAE0409-9F76-F40C-2A64-94FE5580650D}" dt="2024-05-02T16:13:08.313" v="628" actId="20577"/>
          <ac:spMkLst>
            <pc:docMk/>
            <pc:sldMk cId="548775474" sldId="295"/>
            <ac:spMk id="2" creationId="{704AEDF0-66C7-735A-146A-EABFF945E3A7}"/>
          </ac:spMkLst>
        </pc:spChg>
        <pc:spChg chg="add mod">
          <ac:chgData name="Alejandro Rodríguez López" userId="S::uo281827@uniovi.es::a293f24c-6c85-42fa-92d1-ed4654f0c3f7" providerId="AD" clId="Web-{7FAE0409-9F76-F40C-2A64-94FE5580650D}" dt="2024-05-02T16:24:40.070" v="1030" actId="20577"/>
          <ac:spMkLst>
            <pc:docMk/>
            <pc:sldMk cId="548775474" sldId="295"/>
            <ac:spMk id="4" creationId="{10B0DDF5-3A6B-EEBF-6182-7B83A93C5B70}"/>
          </ac:spMkLst>
        </pc:spChg>
        <pc:spChg chg="add del">
          <ac:chgData name="Alejandro Rodríguez López" userId="S::uo281827@uniovi.es::a293f24c-6c85-42fa-92d1-ed4654f0c3f7" providerId="AD" clId="Web-{7FAE0409-9F76-F40C-2A64-94FE5580650D}" dt="2024-05-02T16:15:52.162" v="705"/>
          <ac:spMkLst>
            <pc:docMk/>
            <pc:sldMk cId="548775474" sldId="295"/>
            <ac:spMk id="7" creationId="{5C2C1133-DC50-75A0-6FDD-E9CD1BCB29A4}"/>
          </ac:spMkLst>
        </pc:spChg>
        <pc:spChg chg="add del">
          <ac:chgData name="Alejandro Rodríguez López" userId="S::uo281827@uniovi.es::a293f24c-6c85-42fa-92d1-ed4654f0c3f7" providerId="AD" clId="Web-{7FAE0409-9F76-F40C-2A64-94FE5580650D}" dt="2024-05-02T16:15:57.803" v="707"/>
          <ac:spMkLst>
            <pc:docMk/>
            <pc:sldMk cId="548775474" sldId="295"/>
            <ac:spMk id="10" creationId="{43646B0F-6453-BAF2-F14E-FF69ED1ACA7A}"/>
          </ac:spMkLst>
        </pc:spChg>
        <pc:spChg chg="add mod">
          <ac:chgData name="Alejandro Rodríguez López" userId="S::uo281827@uniovi.es::a293f24c-6c85-42fa-92d1-ed4654f0c3f7" providerId="AD" clId="Web-{7FAE0409-9F76-F40C-2A64-94FE5580650D}" dt="2024-05-02T16:17:18.087" v="857" actId="1076"/>
          <ac:spMkLst>
            <pc:docMk/>
            <pc:sldMk cId="548775474" sldId="295"/>
            <ac:spMk id="12" creationId="{88E6CF3E-4B20-E1E7-B7DD-7B0EBEE27B7E}"/>
          </ac:spMkLst>
        </pc:spChg>
        <pc:spChg chg="add mod">
          <ac:chgData name="Alejandro Rodríguez López" userId="S::uo281827@uniovi.es::a293f24c-6c85-42fa-92d1-ed4654f0c3f7" providerId="AD" clId="Web-{7FAE0409-9F76-F40C-2A64-94FE5580650D}" dt="2024-05-02T16:22:21.816" v="998" actId="1076"/>
          <ac:spMkLst>
            <pc:docMk/>
            <pc:sldMk cId="548775474" sldId="295"/>
            <ac:spMk id="13" creationId="{D7C7BA07-4F40-B7E1-F9C2-C20C663FA124}"/>
          </ac:spMkLst>
        </pc:spChg>
        <pc:spChg chg="del mod">
          <ac:chgData name="Alejandro Rodríguez López" userId="S::uo281827@uniovi.es::a293f24c-6c85-42fa-92d1-ed4654f0c3f7" providerId="AD" clId="Web-{7FAE0409-9F76-F40C-2A64-94FE5580650D}" dt="2024-05-02T16:13:17.516" v="630"/>
          <ac:spMkLst>
            <pc:docMk/>
            <pc:sldMk cId="548775474" sldId="295"/>
            <ac:spMk id="31" creationId="{247346F3-A369-4997-F3B5-25D501240CAF}"/>
          </ac:spMkLst>
        </pc:spChg>
        <pc:spChg chg="del mod">
          <ac:chgData name="Alejandro Rodríguez López" userId="S::uo281827@uniovi.es::a293f24c-6c85-42fa-92d1-ed4654f0c3f7" providerId="AD" clId="Web-{7FAE0409-9F76-F40C-2A64-94FE5580650D}" dt="2024-05-02T16:13:18.500" v="633"/>
          <ac:spMkLst>
            <pc:docMk/>
            <pc:sldMk cId="548775474" sldId="295"/>
            <ac:spMk id="34" creationId="{D55A802F-B21F-BE80-6558-14E9376C79A0}"/>
          </ac:spMkLst>
        </pc:spChg>
        <pc:picChg chg="add mod">
          <ac:chgData name="Alejandro Rodríguez López" userId="S::uo281827@uniovi.es::a293f24c-6c85-42fa-92d1-ed4654f0c3f7" providerId="AD" clId="Web-{7FAE0409-9F76-F40C-2A64-94FE5580650D}" dt="2024-05-02T16:24:19.179" v="1025" actId="1076"/>
          <ac:picMkLst>
            <pc:docMk/>
            <pc:sldMk cId="548775474" sldId="295"/>
            <ac:picMk id="15" creationId="{B2369D91-EBD6-D650-8C72-1B33B32C055E}"/>
          </ac:picMkLst>
        </pc:picChg>
        <pc:picChg chg="add mod">
          <ac:chgData name="Alejandro Rodríguez López" userId="S::uo281827@uniovi.es::a293f24c-6c85-42fa-92d1-ed4654f0c3f7" providerId="AD" clId="Web-{7FAE0409-9F76-F40C-2A64-94FE5580650D}" dt="2024-05-02T16:24:21.617" v="1027" actId="1076"/>
          <ac:picMkLst>
            <pc:docMk/>
            <pc:sldMk cId="548775474" sldId="295"/>
            <ac:picMk id="16" creationId="{E8FEED3D-D562-E88D-80B6-036E0A3C3711}"/>
          </ac:picMkLst>
        </pc:picChg>
        <pc:picChg chg="add mod">
          <ac:chgData name="Alejandro Rodríguez López" userId="S::uo281827@uniovi.es::a293f24c-6c85-42fa-92d1-ed4654f0c3f7" providerId="AD" clId="Web-{7FAE0409-9F76-F40C-2A64-94FE5580650D}" dt="2024-05-02T16:24:22.773" v="1028" actId="1076"/>
          <ac:picMkLst>
            <pc:docMk/>
            <pc:sldMk cId="548775474" sldId="295"/>
            <ac:picMk id="17" creationId="{942914BB-27F0-3342-4892-832553262061}"/>
          </ac:picMkLst>
        </pc:picChg>
        <pc:cxnChg chg="add mod">
          <ac:chgData name="Alejandro Rodríguez López" userId="S::uo281827@uniovi.es::a293f24c-6c85-42fa-92d1-ed4654f0c3f7" providerId="AD" clId="Web-{7FAE0409-9F76-F40C-2A64-94FE5580650D}" dt="2024-05-02T16:15:27.099" v="703" actId="1076"/>
          <ac:cxnSpMkLst>
            <pc:docMk/>
            <pc:sldMk cId="548775474" sldId="295"/>
            <ac:cxnSpMk id="5" creationId="{66E10C55-7492-03EA-240B-5173F2593C69}"/>
          </ac:cxnSpMkLst>
        </pc:cxnChg>
        <pc:cxnChg chg="add mod">
          <ac:chgData name="Alejandro Rodríguez López" userId="S::uo281827@uniovi.es::a293f24c-6c85-42fa-92d1-ed4654f0c3f7" providerId="AD" clId="Web-{7FAE0409-9F76-F40C-2A64-94FE5580650D}" dt="2024-05-02T16:23:27.162" v="1004" actId="1076"/>
          <ac:cxnSpMkLst>
            <pc:docMk/>
            <pc:sldMk cId="548775474" sldId="295"/>
            <ac:cxnSpMk id="14" creationId="{6968F592-1E15-0830-C42F-D5FF9E0A28AC}"/>
          </ac:cxnSpMkLst>
        </pc:cxnChg>
        <pc:cxnChg chg="del mod">
          <ac:chgData name="Alejandro Rodríguez López" userId="S::uo281827@uniovi.es::a293f24c-6c85-42fa-92d1-ed4654f0c3f7" providerId="AD" clId="Web-{7FAE0409-9F76-F40C-2A64-94FE5580650D}" dt="2024-05-02T16:22:29.582" v="999"/>
          <ac:cxnSpMkLst>
            <pc:docMk/>
            <pc:sldMk cId="548775474" sldId="295"/>
            <ac:cxnSpMk id="30" creationId="{5489CC62-3C4E-843F-872D-CDEFF2E2BA00}"/>
          </ac:cxnSpMkLst>
        </pc:cxnChg>
      </pc:sldChg>
      <pc:sldChg chg="add ord replId">
        <pc:chgData name="Alejandro Rodríguez López" userId="S::uo281827@uniovi.es::a293f24c-6c85-42fa-92d1-ed4654f0c3f7" providerId="AD" clId="Web-{7FAE0409-9F76-F40C-2A64-94FE5580650D}" dt="2024-05-02T17:16:20.393" v="1940"/>
        <pc:sldMkLst>
          <pc:docMk/>
          <pc:sldMk cId="3710865568" sldId="296"/>
        </pc:sldMkLst>
      </pc:sldChg>
    </pc:docChg>
  </pc:docChgLst>
  <pc:docChgLst>
    <pc:chgData name="Alejandro Rodríguez López" userId="S::uo281827@uniovi.es::a293f24c-6c85-42fa-92d1-ed4654f0c3f7" providerId="AD" clId="Web-{46384B65-3ADC-0E41-AF66-D83FDFF72AE7}"/>
    <pc:docChg chg="modSld">
      <pc:chgData name="Alejandro Rodríguez López" userId="S::uo281827@uniovi.es::a293f24c-6c85-42fa-92d1-ed4654f0c3f7" providerId="AD" clId="Web-{46384B65-3ADC-0E41-AF66-D83FDFF72AE7}" dt="2024-05-03T13:31:43.578" v="932"/>
      <pc:docMkLst>
        <pc:docMk/>
      </pc:docMkLst>
      <pc:sldChg chg="modAnim">
        <pc:chgData name="Alejandro Rodríguez López" userId="S::uo281827@uniovi.es::a293f24c-6c85-42fa-92d1-ed4654f0c3f7" providerId="AD" clId="Web-{46384B65-3ADC-0E41-AF66-D83FDFF72AE7}" dt="2024-05-03T13:01:20.042" v="919"/>
        <pc:sldMkLst>
          <pc:docMk/>
          <pc:sldMk cId="1545816098" sldId="256"/>
        </pc:sldMkLst>
      </pc:sldChg>
      <pc:sldChg chg="modAnim">
        <pc:chgData name="Alejandro Rodríguez López" userId="S::uo281827@uniovi.es::a293f24c-6c85-42fa-92d1-ed4654f0c3f7" providerId="AD" clId="Web-{46384B65-3ADC-0E41-AF66-D83FDFF72AE7}" dt="2024-05-03T13:28:23.572" v="921"/>
        <pc:sldMkLst>
          <pc:docMk/>
          <pc:sldMk cId="693606072" sldId="257"/>
        </pc:sldMkLst>
      </pc:sldChg>
      <pc:sldChg chg="modAnim">
        <pc:chgData name="Alejandro Rodríguez López" userId="S::uo281827@uniovi.es::a293f24c-6c85-42fa-92d1-ed4654f0c3f7" providerId="AD" clId="Web-{46384B65-3ADC-0E41-AF66-D83FDFF72AE7}" dt="2024-05-03T13:28:46.166" v="923"/>
        <pc:sldMkLst>
          <pc:docMk/>
          <pc:sldMk cId="1532257716" sldId="258"/>
        </pc:sldMkLst>
      </pc:sldChg>
      <pc:sldChg chg="modAnim">
        <pc:chgData name="Alejandro Rodríguez López" userId="S::uo281827@uniovi.es::a293f24c-6c85-42fa-92d1-ed4654f0c3f7" providerId="AD" clId="Web-{46384B65-3ADC-0E41-AF66-D83FDFF72AE7}" dt="2024-05-03T13:29:03.167" v="925"/>
        <pc:sldMkLst>
          <pc:docMk/>
          <pc:sldMk cId="3512420271" sldId="269"/>
        </pc:sldMkLst>
      </pc:sldChg>
      <pc:sldChg chg="modAnim">
        <pc:chgData name="Alejandro Rodríguez López" userId="S::uo281827@uniovi.es::a293f24c-6c85-42fa-92d1-ed4654f0c3f7" providerId="AD" clId="Web-{46384B65-3ADC-0E41-AF66-D83FDFF72AE7}" dt="2024-05-03T13:30:52.873" v="927"/>
        <pc:sldMkLst>
          <pc:docMk/>
          <pc:sldMk cId="4161866383" sldId="275"/>
        </pc:sldMkLst>
      </pc:sldChg>
      <pc:sldChg chg="modNotes">
        <pc:chgData name="Alejandro Rodríguez López" userId="S::uo281827@uniovi.es::a293f24c-6c85-42fa-92d1-ed4654f0c3f7" providerId="AD" clId="Web-{46384B65-3ADC-0E41-AF66-D83FDFF72AE7}" dt="2024-05-03T12:49:06.131" v="155"/>
        <pc:sldMkLst>
          <pc:docMk/>
          <pc:sldMk cId="2649887980" sldId="286"/>
        </pc:sldMkLst>
      </pc:sldChg>
      <pc:sldChg chg="modNotes">
        <pc:chgData name="Alejandro Rodríguez López" userId="S::uo281827@uniovi.es::a293f24c-6c85-42fa-92d1-ed4654f0c3f7" providerId="AD" clId="Web-{46384B65-3ADC-0E41-AF66-D83FDFF72AE7}" dt="2024-05-03T12:52:42.215" v="581"/>
        <pc:sldMkLst>
          <pc:docMk/>
          <pc:sldMk cId="176904951" sldId="294"/>
        </pc:sldMkLst>
      </pc:sldChg>
      <pc:sldChg chg="modNotes">
        <pc:chgData name="Alejandro Rodríguez López" userId="S::uo281827@uniovi.es::a293f24c-6c85-42fa-92d1-ed4654f0c3f7" providerId="AD" clId="Web-{46384B65-3ADC-0E41-AF66-D83FDFF72AE7}" dt="2024-05-03T12:59:10.257" v="915"/>
        <pc:sldMkLst>
          <pc:docMk/>
          <pc:sldMk cId="548775474" sldId="295"/>
        </pc:sldMkLst>
      </pc:sldChg>
      <pc:sldChg chg="modAnim">
        <pc:chgData name="Alejandro Rodríguez López" userId="S::uo281827@uniovi.es::a293f24c-6c85-42fa-92d1-ed4654f0c3f7" providerId="AD" clId="Web-{46384B65-3ADC-0E41-AF66-D83FDFF72AE7}" dt="2024-05-03T13:31:43.578" v="932"/>
        <pc:sldMkLst>
          <pc:docMk/>
          <pc:sldMk cId="3710865568" sldId="296"/>
        </pc:sldMkLst>
      </pc:sldChg>
    </pc:docChg>
  </pc:docChgLst>
  <pc:docChgLst>
    <pc:chgData name="Hernán Iglesias Ramos" userId="S::uo278462@uniovi.es::5a714ef2-fc58-42d5-a776-e3b913581c6c" providerId="AD" clId="Web-{237406C7-FD92-BB34-17CF-B3E068D12F04}"/>
    <pc:docChg chg="delSld modSld">
      <pc:chgData name="Hernán Iglesias Ramos" userId="S::uo278462@uniovi.es::5a714ef2-fc58-42d5-a776-e3b913581c6c" providerId="AD" clId="Web-{237406C7-FD92-BB34-17CF-B3E068D12F04}" dt="2024-05-02T17:40:43.342" v="111" actId="20577"/>
      <pc:docMkLst>
        <pc:docMk/>
      </pc:docMkLst>
      <pc:sldChg chg="modSp">
        <pc:chgData name="Hernán Iglesias Ramos" userId="S::uo278462@uniovi.es::5a714ef2-fc58-42d5-a776-e3b913581c6c" providerId="AD" clId="Web-{237406C7-FD92-BB34-17CF-B3E068D12F04}" dt="2024-05-02T17:25:17.304" v="26" actId="20577"/>
        <pc:sldMkLst>
          <pc:docMk/>
          <pc:sldMk cId="776788771" sldId="272"/>
        </pc:sldMkLst>
        <pc:spChg chg="mod">
          <ac:chgData name="Hernán Iglesias Ramos" userId="S::uo278462@uniovi.es::5a714ef2-fc58-42d5-a776-e3b913581c6c" providerId="AD" clId="Web-{237406C7-FD92-BB34-17CF-B3E068D12F04}" dt="2024-05-02T17:25:17.304" v="26" actId="20577"/>
          <ac:spMkLst>
            <pc:docMk/>
            <pc:sldMk cId="776788771" sldId="272"/>
            <ac:spMk id="187" creationId="{673E412B-7C21-47A8-E364-0F69988EBE1F}"/>
          </ac:spMkLst>
        </pc:spChg>
      </pc:sldChg>
      <pc:sldChg chg="modSp">
        <pc:chgData name="Hernán Iglesias Ramos" userId="S::uo278462@uniovi.es::5a714ef2-fc58-42d5-a776-e3b913581c6c" providerId="AD" clId="Web-{237406C7-FD92-BB34-17CF-B3E068D12F04}" dt="2024-05-02T17:40:43.342" v="111" actId="20577"/>
        <pc:sldMkLst>
          <pc:docMk/>
          <pc:sldMk cId="1968256130" sldId="276"/>
        </pc:sldMkLst>
        <pc:graphicFrameChg chg="mod modGraphic">
          <ac:chgData name="Hernán Iglesias Ramos" userId="S::uo278462@uniovi.es::5a714ef2-fc58-42d5-a776-e3b913581c6c" providerId="AD" clId="Web-{237406C7-FD92-BB34-17CF-B3E068D12F04}" dt="2024-05-02T17:40:43.342" v="111" actId="20577"/>
          <ac:graphicFrameMkLst>
            <pc:docMk/>
            <pc:sldMk cId="1968256130" sldId="276"/>
            <ac:graphicFrameMk id="14" creationId="{2719CFEE-43A5-1205-17CD-90124390A350}"/>
          </ac:graphicFrameMkLst>
        </pc:graphicFrameChg>
      </pc:sldChg>
      <pc:sldChg chg="addSp modSp">
        <pc:chgData name="Hernán Iglesias Ramos" userId="S::uo278462@uniovi.es::5a714ef2-fc58-42d5-a776-e3b913581c6c" providerId="AD" clId="Web-{237406C7-FD92-BB34-17CF-B3E068D12F04}" dt="2024-05-02T17:39:43.478" v="100" actId="20577"/>
        <pc:sldMkLst>
          <pc:docMk/>
          <pc:sldMk cId="818081905" sldId="280"/>
        </pc:sldMkLst>
        <pc:spChg chg="add mod">
          <ac:chgData name="Hernán Iglesias Ramos" userId="S::uo278462@uniovi.es::5a714ef2-fc58-42d5-a776-e3b913581c6c" providerId="AD" clId="Web-{237406C7-FD92-BB34-17CF-B3E068D12F04}" dt="2024-05-02T17:28:45.194" v="61" actId="1076"/>
          <ac:spMkLst>
            <pc:docMk/>
            <pc:sldMk cId="818081905" sldId="280"/>
            <ac:spMk id="22" creationId="{5C58C250-0394-BE13-AE17-C308379C7B08}"/>
          </ac:spMkLst>
        </pc:spChg>
        <pc:spChg chg="add mod">
          <ac:chgData name="Hernán Iglesias Ramos" userId="S::uo278462@uniovi.es::5a714ef2-fc58-42d5-a776-e3b913581c6c" providerId="AD" clId="Web-{237406C7-FD92-BB34-17CF-B3E068D12F04}" dt="2024-05-02T17:30:10.623" v="77" actId="14100"/>
          <ac:spMkLst>
            <pc:docMk/>
            <pc:sldMk cId="818081905" sldId="280"/>
            <ac:spMk id="23" creationId="{D7EBD940-BFB6-51F0-FB42-0784A51DFB88}"/>
          </ac:spMkLst>
        </pc:spChg>
        <pc:spChg chg="add mod">
          <ac:chgData name="Hernán Iglesias Ramos" userId="S::uo278462@uniovi.es::5a714ef2-fc58-42d5-a776-e3b913581c6c" providerId="AD" clId="Web-{237406C7-FD92-BB34-17CF-B3E068D12F04}" dt="2024-05-02T17:31:59.037" v="81" actId="20577"/>
          <ac:spMkLst>
            <pc:docMk/>
            <pc:sldMk cId="818081905" sldId="280"/>
            <ac:spMk id="24" creationId="{CA22E4D0-ED03-4053-6834-201BDCA19CA1}"/>
          </ac:spMkLst>
        </pc:spChg>
        <pc:spChg chg="add mod">
          <ac:chgData name="Hernán Iglesias Ramos" userId="S::uo278462@uniovi.es::5a714ef2-fc58-42d5-a776-e3b913581c6c" providerId="AD" clId="Web-{237406C7-FD92-BB34-17CF-B3E068D12F04}" dt="2024-05-02T17:39:02.209" v="85" actId="20577"/>
          <ac:spMkLst>
            <pc:docMk/>
            <pc:sldMk cId="818081905" sldId="280"/>
            <ac:spMk id="25" creationId="{9B3AB446-2701-6F47-062F-503A329045A0}"/>
          </ac:spMkLst>
        </pc:spChg>
        <pc:spChg chg="add mod">
          <ac:chgData name="Hernán Iglesias Ramos" userId="S::uo278462@uniovi.es::5a714ef2-fc58-42d5-a776-e3b913581c6c" providerId="AD" clId="Web-{237406C7-FD92-BB34-17CF-B3E068D12F04}" dt="2024-05-02T17:39:43.478" v="100" actId="20577"/>
          <ac:spMkLst>
            <pc:docMk/>
            <pc:sldMk cId="818081905" sldId="280"/>
            <ac:spMk id="26" creationId="{48A8AF2F-0942-0877-CAB6-619232360DBC}"/>
          </ac:spMkLst>
        </pc:spChg>
      </pc:sldChg>
      <pc:sldChg chg="del">
        <pc:chgData name="Hernán Iglesias Ramos" userId="S::uo278462@uniovi.es::5a714ef2-fc58-42d5-a776-e3b913581c6c" providerId="AD" clId="Web-{237406C7-FD92-BB34-17CF-B3E068D12F04}" dt="2024-05-02T17:23:15.326" v="2"/>
        <pc:sldMkLst>
          <pc:docMk/>
          <pc:sldMk cId="3850387172" sldId="282"/>
        </pc:sldMkLst>
      </pc:sldChg>
      <pc:sldChg chg="del">
        <pc:chgData name="Hernán Iglesias Ramos" userId="S::uo278462@uniovi.es::5a714ef2-fc58-42d5-a776-e3b913581c6c" providerId="AD" clId="Web-{237406C7-FD92-BB34-17CF-B3E068D12F04}" dt="2024-05-02T17:23:07.888" v="0"/>
        <pc:sldMkLst>
          <pc:docMk/>
          <pc:sldMk cId="3740657396" sldId="283"/>
        </pc:sldMkLst>
      </pc:sldChg>
      <pc:sldChg chg="del">
        <pc:chgData name="Hernán Iglesias Ramos" userId="S::uo278462@uniovi.es::5a714ef2-fc58-42d5-a776-e3b913581c6c" providerId="AD" clId="Web-{237406C7-FD92-BB34-17CF-B3E068D12F04}" dt="2024-05-02T17:23:11.045" v="1"/>
        <pc:sldMkLst>
          <pc:docMk/>
          <pc:sldMk cId="802234056" sldId="284"/>
        </pc:sldMkLst>
      </pc:sldChg>
    </pc:docChg>
  </pc:docChgLst>
  <pc:docChgLst>
    <pc:chgData name="Hernán Iglesias Ramos" userId="S::uo278462@uniovi.es::5a714ef2-fc58-42d5-a776-e3b913581c6c" providerId="AD" clId="Web-{C4B60211-7DD5-11EF-4BE9-77DC48B94D65}"/>
    <pc:docChg chg="modSld">
      <pc:chgData name="Hernán Iglesias Ramos" userId="S::uo278462@uniovi.es::5a714ef2-fc58-42d5-a776-e3b913581c6c" providerId="AD" clId="Web-{C4B60211-7DD5-11EF-4BE9-77DC48B94D65}" dt="2024-05-02T21:33:32.306" v="40" actId="20577"/>
      <pc:docMkLst>
        <pc:docMk/>
      </pc:docMkLst>
      <pc:sldChg chg="modSp">
        <pc:chgData name="Hernán Iglesias Ramos" userId="S::uo278462@uniovi.es::5a714ef2-fc58-42d5-a776-e3b913581c6c" providerId="AD" clId="Web-{C4B60211-7DD5-11EF-4BE9-77DC48B94D65}" dt="2024-05-02T21:32:29.382" v="19" actId="20577"/>
        <pc:sldMkLst>
          <pc:docMk/>
          <pc:sldMk cId="3113744351" sldId="273"/>
        </pc:sldMkLst>
        <pc:spChg chg="mod">
          <ac:chgData name="Hernán Iglesias Ramos" userId="S::uo278462@uniovi.es::5a714ef2-fc58-42d5-a776-e3b913581c6c" providerId="AD" clId="Web-{C4B60211-7DD5-11EF-4BE9-77DC48B94D65}" dt="2024-05-02T21:32:29.382" v="19" actId="20577"/>
          <ac:spMkLst>
            <pc:docMk/>
            <pc:sldMk cId="3113744351" sldId="273"/>
            <ac:spMk id="187" creationId="{673E412B-7C21-47A8-E364-0F69988EBE1F}"/>
          </ac:spMkLst>
        </pc:spChg>
      </pc:sldChg>
      <pc:sldChg chg="modSp">
        <pc:chgData name="Hernán Iglesias Ramos" userId="S::uo278462@uniovi.es::5a714ef2-fc58-42d5-a776-e3b913581c6c" providerId="AD" clId="Web-{C4B60211-7DD5-11EF-4BE9-77DC48B94D65}" dt="2024-05-02T21:33:32.306" v="40" actId="20577"/>
        <pc:sldMkLst>
          <pc:docMk/>
          <pc:sldMk cId="2123007565" sldId="274"/>
        </pc:sldMkLst>
        <pc:graphicFrameChg chg="modGraphic">
          <ac:chgData name="Hernán Iglesias Ramos" userId="S::uo278462@uniovi.es::5a714ef2-fc58-42d5-a776-e3b913581c6c" providerId="AD" clId="Web-{C4B60211-7DD5-11EF-4BE9-77DC48B94D65}" dt="2024-05-02T21:33:32.306" v="40" actId="20577"/>
          <ac:graphicFrameMkLst>
            <pc:docMk/>
            <pc:sldMk cId="2123007565" sldId="274"/>
            <ac:graphicFrameMk id="12" creationId="{34531BD6-9E98-37FA-6D46-7B9067CB09F2}"/>
          </ac:graphicFrameMkLst>
        </pc:graphicFrameChg>
      </pc:sldChg>
      <pc:sldChg chg="modSp">
        <pc:chgData name="Hernán Iglesias Ramos" userId="S::uo278462@uniovi.es::5a714ef2-fc58-42d5-a776-e3b913581c6c" providerId="AD" clId="Web-{C4B60211-7DD5-11EF-4BE9-77DC48B94D65}" dt="2024-05-02T21:32:14.913" v="12" actId="20577"/>
        <pc:sldMkLst>
          <pc:docMk/>
          <pc:sldMk cId="1968256130" sldId="276"/>
        </pc:sldMkLst>
        <pc:graphicFrameChg chg="modGraphic">
          <ac:chgData name="Hernán Iglesias Ramos" userId="S::uo278462@uniovi.es::5a714ef2-fc58-42d5-a776-e3b913581c6c" providerId="AD" clId="Web-{C4B60211-7DD5-11EF-4BE9-77DC48B94D65}" dt="2024-05-02T21:32:14.913" v="12" actId="20577"/>
          <ac:graphicFrameMkLst>
            <pc:docMk/>
            <pc:sldMk cId="1968256130" sldId="276"/>
            <ac:graphicFrameMk id="14" creationId="{2719CFEE-43A5-1205-17CD-90124390A350}"/>
          </ac:graphicFrameMkLst>
        </pc:graphicFrameChg>
      </pc:sldChg>
    </pc:docChg>
  </pc:docChgLst>
  <pc:docChgLst>
    <pc:chgData name="Alejandro Rodríguez López" userId="S::uo281827@uniovi.es::a293f24c-6c85-42fa-92d1-ed4654f0c3f7" providerId="AD" clId="Web-{66E9D043-29FA-407B-83FA-9749F1CE09AD}"/>
    <pc:docChg chg="addSld modSld">
      <pc:chgData name="Alejandro Rodríguez López" userId="S::uo281827@uniovi.es::a293f24c-6c85-42fa-92d1-ed4654f0c3f7" providerId="AD" clId="Web-{66E9D043-29FA-407B-83FA-9749F1CE09AD}" dt="2024-04-30T15:57:23.561" v="141"/>
      <pc:docMkLst>
        <pc:docMk/>
      </pc:docMkLst>
      <pc:sldChg chg="modSp">
        <pc:chgData name="Alejandro Rodríguez López" userId="S::uo281827@uniovi.es::a293f24c-6c85-42fa-92d1-ed4654f0c3f7" providerId="AD" clId="Web-{66E9D043-29FA-407B-83FA-9749F1CE09AD}" dt="2024-04-30T15:52:35.832" v="2" actId="20577"/>
        <pc:sldMkLst>
          <pc:docMk/>
          <pc:sldMk cId="1545816098" sldId="256"/>
        </pc:sldMkLst>
        <pc:spChg chg="mod">
          <ac:chgData name="Alejandro Rodríguez López" userId="S::uo281827@uniovi.es::a293f24c-6c85-42fa-92d1-ed4654f0c3f7" providerId="AD" clId="Web-{66E9D043-29FA-407B-83FA-9749F1CE09AD}" dt="2024-04-30T15:52:35.832" v="2" actId="20577"/>
          <ac:spMkLst>
            <pc:docMk/>
            <pc:sldMk cId="1545816098" sldId="256"/>
            <ac:spMk id="2" creationId="{CEFDA790-68EE-F803-A300-57E719993420}"/>
          </ac:spMkLst>
        </pc:spChg>
      </pc:sldChg>
      <pc:sldChg chg="modSp new modNotes">
        <pc:chgData name="Alejandro Rodríguez López" userId="S::uo281827@uniovi.es::a293f24c-6c85-42fa-92d1-ed4654f0c3f7" providerId="AD" clId="Web-{66E9D043-29FA-407B-83FA-9749F1CE09AD}" dt="2024-04-30T15:56:53.419" v="96"/>
        <pc:sldMkLst>
          <pc:docMk/>
          <pc:sldMk cId="693606072" sldId="257"/>
        </pc:sldMkLst>
        <pc:spChg chg="mod">
          <ac:chgData name="Alejandro Rodríguez López" userId="S::uo281827@uniovi.es::a293f24c-6c85-42fa-92d1-ed4654f0c3f7" providerId="AD" clId="Web-{66E9D043-29FA-407B-83FA-9749F1CE09AD}" dt="2024-04-30T15:52:58.645" v="5" actId="20577"/>
          <ac:spMkLst>
            <pc:docMk/>
            <pc:sldMk cId="693606072" sldId="257"/>
            <ac:spMk id="2" creationId="{00DC7613-FD66-8F78-671D-39CA80602DC1}"/>
          </ac:spMkLst>
        </pc:spChg>
      </pc:sldChg>
      <pc:sldChg chg="modSp new modNotes">
        <pc:chgData name="Alejandro Rodríguez López" userId="S::uo281827@uniovi.es::a293f24c-6c85-42fa-92d1-ed4654f0c3f7" providerId="AD" clId="Web-{66E9D043-29FA-407B-83FA-9749F1CE09AD}" dt="2024-04-30T15:57:23.561" v="141"/>
        <pc:sldMkLst>
          <pc:docMk/>
          <pc:sldMk cId="1532257716" sldId="258"/>
        </pc:sldMkLst>
        <pc:spChg chg="mod">
          <ac:chgData name="Alejandro Rodríguez López" userId="S::uo281827@uniovi.es::a293f24c-6c85-42fa-92d1-ed4654f0c3f7" providerId="AD" clId="Web-{66E9D043-29FA-407B-83FA-9749F1CE09AD}" dt="2024-04-30T15:53:07.146" v="12" actId="20577"/>
          <ac:spMkLst>
            <pc:docMk/>
            <pc:sldMk cId="1532257716" sldId="258"/>
            <ac:spMk id="2" creationId="{854241E1-9407-EC3E-8D66-1A83880980B4}"/>
          </ac:spMkLst>
        </pc:spChg>
      </pc:sldChg>
      <pc:sldChg chg="modSp new">
        <pc:chgData name="Alejandro Rodríguez López" userId="S::uo281827@uniovi.es::a293f24c-6c85-42fa-92d1-ed4654f0c3f7" providerId="AD" clId="Web-{66E9D043-29FA-407B-83FA-9749F1CE09AD}" dt="2024-04-30T15:53:19.083" v="21" actId="20577"/>
        <pc:sldMkLst>
          <pc:docMk/>
          <pc:sldMk cId="1042605985" sldId="259"/>
        </pc:sldMkLst>
        <pc:spChg chg="mod">
          <ac:chgData name="Alejandro Rodríguez López" userId="S::uo281827@uniovi.es::a293f24c-6c85-42fa-92d1-ed4654f0c3f7" providerId="AD" clId="Web-{66E9D043-29FA-407B-83FA-9749F1CE09AD}" dt="2024-04-30T15:53:19.083" v="21" actId="20577"/>
          <ac:spMkLst>
            <pc:docMk/>
            <pc:sldMk cId="1042605985" sldId="259"/>
            <ac:spMk id="2" creationId="{15A6CB25-681C-90A4-952A-59266EA1E56E}"/>
          </ac:spMkLst>
        </pc:spChg>
      </pc:sldChg>
      <pc:sldChg chg="modSp new">
        <pc:chgData name="Alejandro Rodríguez López" userId="S::uo281827@uniovi.es::a293f24c-6c85-42fa-92d1-ed4654f0c3f7" providerId="AD" clId="Web-{66E9D043-29FA-407B-83FA-9749F1CE09AD}" dt="2024-04-30T15:53:22.849" v="23" actId="20577"/>
        <pc:sldMkLst>
          <pc:docMk/>
          <pc:sldMk cId="4236881302" sldId="260"/>
        </pc:sldMkLst>
        <pc:spChg chg="mod">
          <ac:chgData name="Alejandro Rodríguez López" userId="S::uo281827@uniovi.es::a293f24c-6c85-42fa-92d1-ed4654f0c3f7" providerId="AD" clId="Web-{66E9D043-29FA-407B-83FA-9749F1CE09AD}" dt="2024-04-30T15:53:22.849" v="23" actId="20577"/>
          <ac:spMkLst>
            <pc:docMk/>
            <pc:sldMk cId="4236881302" sldId="260"/>
            <ac:spMk id="2" creationId="{FE5B3D0B-3CCB-7906-D080-D33F499B28BE}"/>
          </ac:spMkLst>
        </pc:spChg>
      </pc:sldChg>
      <pc:sldChg chg="modSp new">
        <pc:chgData name="Alejandro Rodríguez López" userId="S::uo281827@uniovi.es::a293f24c-6c85-42fa-92d1-ed4654f0c3f7" providerId="AD" clId="Web-{66E9D043-29FA-407B-83FA-9749F1CE09AD}" dt="2024-04-30T15:53:29.365" v="35" actId="20577"/>
        <pc:sldMkLst>
          <pc:docMk/>
          <pc:sldMk cId="470129260" sldId="261"/>
        </pc:sldMkLst>
        <pc:spChg chg="mod">
          <ac:chgData name="Alejandro Rodríguez López" userId="S::uo281827@uniovi.es::a293f24c-6c85-42fa-92d1-ed4654f0c3f7" providerId="AD" clId="Web-{66E9D043-29FA-407B-83FA-9749F1CE09AD}" dt="2024-04-30T15:53:29.365" v="35" actId="20577"/>
          <ac:spMkLst>
            <pc:docMk/>
            <pc:sldMk cId="470129260" sldId="261"/>
            <ac:spMk id="2" creationId="{AEBA2EF2-9698-99F4-0C7A-D5827CFF29AD}"/>
          </ac:spMkLst>
        </pc:spChg>
      </pc:sldChg>
      <pc:sldChg chg="modSp new">
        <pc:chgData name="Alejandro Rodríguez López" userId="S::uo281827@uniovi.es::a293f24c-6c85-42fa-92d1-ed4654f0c3f7" providerId="AD" clId="Web-{66E9D043-29FA-407B-83FA-9749F1CE09AD}" dt="2024-04-30T15:53:35.006" v="49" actId="20577"/>
        <pc:sldMkLst>
          <pc:docMk/>
          <pc:sldMk cId="4158910249" sldId="262"/>
        </pc:sldMkLst>
        <pc:spChg chg="mod">
          <ac:chgData name="Alejandro Rodríguez López" userId="S::uo281827@uniovi.es::a293f24c-6c85-42fa-92d1-ed4654f0c3f7" providerId="AD" clId="Web-{66E9D043-29FA-407B-83FA-9749F1CE09AD}" dt="2024-04-30T15:53:35.006" v="49" actId="20577"/>
          <ac:spMkLst>
            <pc:docMk/>
            <pc:sldMk cId="4158910249" sldId="262"/>
            <ac:spMk id="2" creationId="{0183C1A9-1749-AC1D-0A2E-38A6EB6989AF}"/>
          </ac:spMkLst>
        </pc:spChg>
      </pc:sldChg>
    </pc:docChg>
  </pc:docChgLst>
  <pc:docChgLst>
    <pc:chgData clId="Web-{66E9D043-29FA-407B-83FA-9749F1CE09AD}"/>
    <pc:docChg chg="addSld">
      <pc:chgData name="" userId="" providerId="" clId="Web-{66E9D043-29FA-407B-83FA-9749F1CE09AD}" dt="2024-04-30T15:52:29.050" v="0"/>
      <pc:docMkLst>
        <pc:docMk/>
      </pc:docMkLst>
      <pc:sldChg chg="new">
        <pc:chgData name="" userId="" providerId="" clId="Web-{66E9D043-29FA-407B-83FA-9749F1CE09AD}" dt="2024-04-30T15:52:29.050" v="0"/>
        <pc:sldMkLst>
          <pc:docMk/>
          <pc:sldMk cId="1545816098" sldId="256"/>
        </pc:sldMkLst>
      </pc:sldChg>
    </pc:docChg>
  </pc:docChgLst>
  <pc:docChgLst>
    <pc:chgData name="Diego Mieres Molinero" userId="S::uo282383@uniovi.es::5b2c633f-1095-4c9f-aea0-a34f70440633" providerId="AD" clId="Web-{95B48D02-5615-4415-B8F0-0A7B42829972}"/>
    <pc:docChg chg="modSld">
      <pc:chgData name="Diego Mieres Molinero" userId="S::uo282383@uniovi.es::5b2c633f-1095-4c9f-aea0-a34f70440633" providerId="AD" clId="Web-{95B48D02-5615-4415-B8F0-0A7B42829972}" dt="2024-05-02T16:42:54.254" v="125" actId="1076"/>
      <pc:docMkLst>
        <pc:docMk/>
      </pc:docMkLst>
      <pc:sldChg chg="modSp">
        <pc:chgData name="Diego Mieres Molinero" userId="S::uo282383@uniovi.es::5b2c633f-1095-4c9f-aea0-a34f70440633" providerId="AD" clId="Web-{95B48D02-5615-4415-B8F0-0A7B42829972}" dt="2024-05-02T16:42:54.254" v="125" actId="1076"/>
        <pc:sldMkLst>
          <pc:docMk/>
          <pc:sldMk cId="1157110305" sldId="290"/>
        </pc:sldMkLst>
        <pc:picChg chg="mod">
          <ac:chgData name="Diego Mieres Molinero" userId="S::uo282383@uniovi.es::5b2c633f-1095-4c9f-aea0-a34f70440633" providerId="AD" clId="Web-{95B48D02-5615-4415-B8F0-0A7B42829972}" dt="2024-05-02T16:42:54.254" v="125" actId="1076"/>
          <ac:picMkLst>
            <pc:docMk/>
            <pc:sldMk cId="1157110305" sldId="290"/>
            <ac:picMk id="4" creationId="{B57C54DB-C1FB-3336-553E-E9425433B616}"/>
          </ac:picMkLst>
        </pc:picChg>
      </pc:sldChg>
      <pc:sldChg chg="addSp delSp modSp">
        <pc:chgData name="Diego Mieres Molinero" userId="S::uo282383@uniovi.es::5b2c633f-1095-4c9f-aea0-a34f70440633" providerId="AD" clId="Web-{95B48D02-5615-4415-B8F0-0A7B42829972}" dt="2024-05-02T16:38:27.886" v="122" actId="20577"/>
        <pc:sldMkLst>
          <pc:docMk/>
          <pc:sldMk cId="666222184" sldId="292"/>
        </pc:sldMkLst>
        <pc:spChg chg="add del mod">
          <ac:chgData name="Diego Mieres Molinero" userId="S::uo282383@uniovi.es::5b2c633f-1095-4c9f-aea0-a34f70440633" providerId="AD" clId="Web-{95B48D02-5615-4415-B8F0-0A7B42829972}" dt="2024-05-02T16:30:35.058" v="2"/>
          <ac:spMkLst>
            <pc:docMk/>
            <pc:sldMk cId="666222184" sldId="292"/>
            <ac:spMk id="6" creationId="{F7949191-C843-7756-835B-5B2E7A7DD06E}"/>
          </ac:spMkLst>
        </pc:spChg>
        <pc:spChg chg="add mod">
          <ac:chgData name="Diego Mieres Molinero" userId="S::uo282383@uniovi.es::5b2c633f-1095-4c9f-aea0-a34f70440633" providerId="AD" clId="Web-{95B48D02-5615-4415-B8F0-0A7B42829972}" dt="2024-05-02T16:35:58.397" v="115" actId="14100"/>
          <ac:spMkLst>
            <pc:docMk/>
            <pc:sldMk cId="666222184" sldId="292"/>
            <ac:spMk id="7" creationId="{C84D51E7-6F3B-4B13-23CE-A0100F37EC07}"/>
          </ac:spMkLst>
        </pc:spChg>
        <pc:spChg chg="add mod">
          <ac:chgData name="Diego Mieres Molinero" userId="S::uo282383@uniovi.es::5b2c633f-1095-4c9f-aea0-a34f70440633" providerId="AD" clId="Web-{95B48D02-5615-4415-B8F0-0A7B42829972}" dt="2024-05-02T16:35:56.756" v="114" actId="14100"/>
          <ac:spMkLst>
            <pc:docMk/>
            <pc:sldMk cId="666222184" sldId="292"/>
            <ac:spMk id="8" creationId="{E8CF8FEB-791A-CCC1-EE8D-6450EF73A891}"/>
          </ac:spMkLst>
        </pc:spChg>
        <pc:spChg chg="add mod">
          <ac:chgData name="Diego Mieres Molinero" userId="S::uo282383@uniovi.es::5b2c633f-1095-4c9f-aea0-a34f70440633" providerId="AD" clId="Web-{95B48D02-5615-4415-B8F0-0A7B42829972}" dt="2024-05-02T16:35:54.694" v="113" actId="14100"/>
          <ac:spMkLst>
            <pc:docMk/>
            <pc:sldMk cId="666222184" sldId="292"/>
            <ac:spMk id="9" creationId="{5C1B0D4A-F20B-E8D0-B684-588309DE279A}"/>
          </ac:spMkLst>
        </pc:spChg>
        <pc:spChg chg="add mod">
          <ac:chgData name="Diego Mieres Molinero" userId="S::uo282383@uniovi.es::5b2c633f-1095-4c9f-aea0-a34f70440633" providerId="AD" clId="Web-{95B48D02-5615-4415-B8F0-0A7B42829972}" dt="2024-05-02T16:38:27.886" v="122" actId="20577"/>
          <ac:spMkLst>
            <pc:docMk/>
            <pc:sldMk cId="666222184" sldId="292"/>
            <ac:spMk id="10" creationId="{261D7B08-890A-B3B1-23EE-25C4DA62FD16}"/>
          </ac:spMkLst>
        </pc:spChg>
        <pc:spChg chg="add mod">
          <ac:chgData name="Diego Mieres Molinero" userId="S::uo282383@uniovi.es::5b2c633f-1095-4c9f-aea0-a34f70440633" providerId="AD" clId="Web-{95B48D02-5615-4415-B8F0-0A7B42829972}" dt="2024-05-02T16:33:16.766" v="52"/>
          <ac:spMkLst>
            <pc:docMk/>
            <pc:sldMk cId="666222184" sldId="292"/>
            <ac:spMk id="11" creationId="{121E964E-90D0-80B2-15D2-96FE2C6DBC43}"/>
          </ac:spMkLst>
        </pc:spChg>
        <pc:spChg chg="add del">
          <ac:chgData name="Diego Mieres Molinero" userId="S::uo282383@uniovi.es::5b2c633f-1095-4c9f-aea0-a34f70440633" providerId="AD" clId="Web-{95B48D02-5615-4415-B8F0-0A7B42829972}" dt="2024-05-02T16:33:54.893" v="60"/>
          <ac:spMkLst>
            <pc:docMk/>
            <pc:sldMk cId="666222184" sldId="292"/>
            <ac:spMk id="12" creationId="{04755029-E09E-407C-346B-B66A3BE401F2}"/>
          </ac:spMkLst>
        </pc:spChg>
        <pc:spChg chg="add mod">
          <ac:chgData name="Diego Mieres Molinero" userId="S::uo282383@uniovi.es::5b2c633f-1095-4c9f-aea0-a34f70440633" providerId="AD" clId="Web-{95B48D02-5615-4415-B8F0-0A7B42829972}" dt="2024-05-02T16:36:04.725" v="117" actId="1076"/>
          <ac:spMkLst>
            <pc:docMk/>
            <pc:sldMk cId="666222184" sldId="292"/>
            <ac:spMk id="13" creationId="{E8EBDA66-3F1A-83C8-D9BB-5BF6DCB44A4A}"/>
          </ac:spMkLst>
        </pc:spChg>
        <pc:spChg chg="add mod">
          <ac:chgData name="Diego Mieres Molinero" userId="S::uo282383@uniovi.es::5b2c633f-1095-4c9f-aea0-a34f70440633" providerId="AD" clId="Web-{95B48D02-5615-4415-B8F0-0A7B42829972}" dt="2024-05-02T16:34:07.706" v="65" actId="1076"/>
          <ac:spMkLst>
            <pc:docMk/>
            <pc:sldMk cId="666222184" sldId="292"/>
            <ac:spMk id="14" creationId="{109B366E-9FA0-E58A-4E5C-2684BFF49789}"/>
          </ac:spMkLst>
        </pc:spChg>
        <pc:spChg chg="add mod">
          <ac:chgData name="Diego Mieres Molinero" userId="S::uo282383@uniovi.es::5b2c633f-1095-4c9f-aea0-a34f70440633" providerId="AD" clId="Web-{95B48D02-5615-4415-B8F0-0A7B42829972}" dt="2024-05-02T16:34:04.346" v="64" actId="1076"/>
          <ac:spMkLst>
            <pc:docMk/>
            <pc:sldMk cId="666222184" sldId="292"/>
            <ac:spMk id="16" creationId="{3B76DF1F-0848-6B68-53BE-76DBEF151DEE}"/>
          </ac:spMkLst>
        </pc:spChg>
        <pc:graphicFrameChg chg="del">
          <ac:chgData name="Diego Mieres Molinero" userId="S::uo282383@uniovi.es::5b2c633f-1095-4c9f-aea0-a34f70440633" providerId="AD" clId="Web-{95B48D02-5615-4415-B8F0-0A7B42829972}" dt="2024-05-02T16:30:29.745" v="1"/>
          <ac:graphicFrameMkLst>
            <pc:docMk/>
            <pc:sldMk cId="666222184" sldId="292"/>
            <ac:graphicFrameMk id="15" creationId="{E9425368-2102-44C8-7C70-3CF254B97D18}"/>
          </ac:graphicFrameMkLst>
        </pc:graphicFrameChg>
        <pc:picChg chg="mod">
          <ac:chgData name="Diego Mieres Molinero" userId="S::uo282383@uniovi.es::5b2c633f-1095-4c9f-aea0-a34f70440633" providerId="AD" clId="Web-{95B48D02-5615-4415-B8F0-0A7B42829972}" dt="2024-05-02T16:36:02.538" v="116" actId="1076"/>
          <ac:picMkLst>
            <pc:docMk/>
            <pc:sldMk cId="666222184" sldId="292"/>
            <ac:picMk id="4" creationId="{F421404C-EC84-931A-E2D3-144049D04F6D}"/>
          </ac:picMkLst>
        </pc:picChg>
      </pc:sldChg>
    </pc:docChg>
  </pc:docChgLst>
  <pc:docChgLst>
    <pc:chgData name="Hernán Iglesias Ramos" userId="S::uo278462@uniovi.es::5a714ef2-fc58-42d5-a776-e3b913581c6c" providerId="AD" clId="Web-{29502CCA-0C94-8398-75D9-3E3692182C69}"/>
    <pc:docChg chg="modSld">
      <pc:chgData name="Hernán Iglesias Ramos" userId="S::uo278462@uniovi.es::5a714ef2-fc58-42d5-a776-e3b913581c6c" providerId="AD" clId="Web-{29502CCA-0C94-8398-75D9-3E3692182C69}" dt="2024-05-03T09:46:43.546" v="11" actId="20577"/>
      <pc:docMkLst>
        <pc:docMk/>
      </pc:docMkLst>
      <pc:sldChg chg="modSp">
        <pc:chgData name="Hernán Iglesias Ramos" userId="S::uo278462@uniovi.es::5a714ef2-fc58-42d5-a776-e3b913581c6c" providerId="AD" clId="Web-{29502CCA-0C94-8398-75D9-3E3692182C69}" dt="2024-05-03T09:46:43.546" v="11" actId="20577"/>
        <pc:sldMkLst>
          <pc:docMk/>
          <pc:sldMk cId="2123007565" sldId="274"/>
        </pc:sldMkLst>
        <pc:graphicFrameChg chg="modGraphic">
          <ac:chgData name="Hernán Iglesias Ramos" userId="S::uo278462@uniovi.es::5a714ef2-fc58-42d5-a776-e3b913581c6c" providerId="AD" clId="Web-{29502CCA-0C94-8398-75D9-3E3692182C69}" dt="2024-05-03T09:46:43.546" v="11" actId="20577"/>
          <ac:graphicFrameMkLst>
            <pc:docMk/>
            <pc:sldMk cId="2123007565" sldId="274"/>
            <ac:graphicFrameMk id="12" creationId="{34531BD6-9E98-37FA-6D46-7B9067CB09F2}"/>
          </ac:graphicFrameMkLst>
        </pc:graphicFrameChg>
      </pc:sldChg>
    </pc:docChg>
  </pc:docChgLst>
  <pc:docChgLst>
    <pc:chgData name="Hernán Iglesias Ramos" userId="S::uo278462@uniovi.es::5a714ef2-fc58-42d5-a776-e3b913581c6c" providerId="AD" clId="Web-{4EEDEFD4-D63E-4699-B6AD-1DA5632428C0}"/>
    <pc:docChg chg="addSld modSld">
      <pc:chgData name="Hernán Iglesias Ramos" userId="S::uo278462@uniovi.es::5a714ef2-fc58-42d5-a776-e3b913581c6c" providerId="AD" clId="Web-{4EEDEFD4-D63E-4699-B6AD-1DA5632428C0}" dt="2024-05-02T01:00:31.469" v="772" actId="20577"/>
      <pc:docMkLst>
        <pc:docMk/>
      </pc:docMkLst>
      <pc:sldChg chg="addSp delSp modSp mod setBg">
        <pc:chgData name="Hernán Iglesias Ramos" userId="S::uo278462@uniovi.es::5a714ef2-fc58-42d5-a776-e3b913581c6c" providerId="AD" clId="Web-{4EEDEFD4-D63E-4699-B6AD-1DA5632428C0}" dt="2024-05-02T01:00:31.469" v="772" actId="20577"/>
        <pc:sldMkLst>
          <pc:docMk/>
          <pc:sldMk cId="470129260" sldId="261"/>
        </pc:sldMkLst>
        <pc:spChg chg="mod">
          <ac:chgData name="Hernán Iglesias Ramos" userId="S::uo278462@uniovi.es::5a714ef2-fc58-42d5-a776-e3b913581c6c" providerId="AD" clId="Web-{4EEDEFD4-D63E-4699-B6AD-1DA5632428C0}" dt="2024-05-02T00:59:34.637" v="749"/>
          <ac:spMkLst>
            <pc:docMk/>
            <pc:sldMk cId="470129260" sldId="261"/>
            <ac:spMk id="2" creationId="{AEBA2EF2-9698-99F4-0C7A-D5827CFF29AD}"/>
          </ac:spMkLst>
        </pc:spChg>
        <pc:spChg chg="del mod">
          <ac:chgData name="Hernán Iglesias Ramos" userId="S::uo278462@uniovi.es::5a714ef2-fc58-42d5-a776-e3b913581c6c" providerId="AD" clId="Web-{4EEDEFD4-D63E-4699-B6AD-1DA5632428C0}" dt="2024-05-02T00:59:34.637" v="749"/>
          <ac:spMkLst>
            <pc:docMk/>
            <pc:sldMk cId="470129260" sldId="261"/>
            <ac:spMk id="3" creationId="{43515831-0F97-8827-E811-8F7A94B2EF30}"/>
          </ac:spMkLst>
        </pc:spChg>
        <pc:spChg chg="add">
          <ac:chgData name="Hernán Iglesias Ramos" userId="S::uo278462@uniovi.es::5a714ef2-fc58-42d5-a776-e3b913581c6c" providerId="AD" clId="Web-{4EEDEFD4-D63E-4699-B6AD-1DA5632428C0}" dt="2024-05-02T00:59:34.637" v="749"/>
          <ac:spMkLst>
            <pc:docMk/>
            <pc:sldMk cId="470129260" sldId="261"/>
            <ac:spMk id="6" creationId="{C5278130-DFE0-457B-8698-88DF69019DDE}"/>
          </ac:spMkLst>
        </pc:spChg>
        <pc:spChg chg="add">
          <ac:chgData name="Hernán Iglesias Ramos" userId="S::uo278462@uniovi.es::5a714ef2-fc58-42d5-a776-e3b913581c6c" providerId="AD" clId="Web-{4EEDEFD4-D63E-4699-B6AD-1DA5632428C0}" dt="2024-05-02T00:59:34.637" v="749"/>
          <ac:spMkLst>
            <pc:docMk/>
            <pc:sldMk cId="470129260" sldId="261"/>
            <ac:spMk id="8" creationId="{2F99531B-1681-4D6E-BECB-18325B33A618}"/>
          </ac:spMkLst>
        </pc:spChg>
        <pc:spChg chg="add">
          <ac:chgData name="Hernán Iglesias Ramos" userId="S::uo278462@uniovi.es::5a714ef2-fc58-42d5-a776-e3b913581c6c" providerId="AD" clId="Web-{4EEDEFD4-D63E-4699-B6AD-1DA5632428C0}" dt="2024-05-02T00:59:34.637" v="749"/>
          <ac:spMkLst>
            <pc:docMk/>
            <pc:sldMk cId="470129260" sldId="261"/>
            <ac:spMk id="10" creationId="{20344094-430A-400B-804B-910E696A1A90}"/>
          </ac:spMkLst>
        </pc:spChg>
        <pc:spChg chg="add">
          <ac:chgData name="Hernán Iglesias Ramos" userId="S::uo278462@uniovi.es::5a714ef2-fc58-42d5-a776-e3b913581c6c" providerId="AD" clId="Web-{4EEDEFD4-D63E-4699-B6AD-1DA5632428C0}" dt="2024-05-02T00:59:34.637" v="749"/>
          <ac:spMkLst>
            <pc:docMk/>
            <pc:sldMk cId="470129260" sldId="261"/>
            <ac:spMk id="12" creationId="{453C67DF-7782-4E57-AB9B-F1B4811AD8FE}"/>
          </ac:spMkLst>
        </pc:spChg>
        <pc:graphicFrameChg chg="add del mod">
          <ac:chgData name="Hernán Iglesias Ramos" userId="S::uo278462@uniovi.es::5a714ef2-fc58-42d5-a776-e3b913581c6c" providerId="AD" clId="Web-{4EEDEFD4-D63E-4699-B6AD-1DA5632428C0}" dt="2024-05-02T00:57:14.190" v="716"/>
          <ac:graphicFrameMkLst>
            <pc:docMk/>
            <pc:sldMk cId="470129260" sldId="261"/>
            <ac:graphicFrameMk id="5" creationId="{AAED0A78-0A7A-416C-F1B9-07DDAA46E165}"/>
          </ac:graphicFrameMkLst>
        </pc:graphicFrameChg>
        <pc:graphicFrameChg chg="add del mod">
          <ac:chgData name="Hernán Iglesias Ramos" userId="S::uo278462@uniovi.es::5a714ef2-fc58-42d5-a776-e3b913581c6c" providerId="AD" clId="Web-{4EEDEFD4-D63E-4699-B6AD-1DA5632428C0}" dt="2024-05-02T00:57:18.628" v="718"/>
          <ac:graphicFrameMkLst>
            <pc:docMk/>
            <pc:sldMk cId="470129260" sldId="261"/>
            <ac:graphicFrameMk id="7" creationId="{02589FEE-0F7B-D26A-C709-E0E4E4F0E7A6}"/>
          </ac:graphicFrameMkLst>
        </pc:graphicFrameChg>
        <pc:graphicFrameChg chg="add del mod">
          <ac:chgData name="Hernán Iglesias Ramos" userId="S::uo278462@uniovi.es::5a714ef2-fc58-42d5-a776-e3b913581c6c" providerId="AD" clId="Web-{4EEDEFD4-D63E-4699-B6AD-1DA5632428C0}" dt="2024-05-02T00:57:35.426" v="722"/>
          <ac:graphicFrameMkLst>
            <pc:docMk/>
            <pc:sldMk cId="470129260" sldId="261"/>
            <ac:graphicFrameMk id="9" creationId="{D7FAC53E-EB56-4DFA-57DC-47C2913D0AA0}"/>
          </ac:graphicFrameMkLst>
        </pc:graphicFrameChg>
        <pc:graphicFrameChg chg="add del mod">
          <ac:chgData name="Hernán Iglesias Ramos" userId="S::uo278462@uniovi.es::5a714ef2-fc58-42d5-a776-e3b913581c6c" providerId="AD" clId="Web-{4EEDEFD4-D63E-4699-B6AD-1DA5632428C0}" dt="2024-05-02T00:57:34.238" v="721"/>
          <ac:graphicFrameMkLst>
            <pc:docMk/>
            <pc:sldMk cId="470129260" sldId="261"/>
            <ac:graphicFrameMk id="11" creationId="{7FF9E619-E67A-4060-4E1F-C18B3DF928AB}"/>
          </ac:graphicFrameMkLst>
        </pc:graphicFrameChg>
        <pc:graphicFrameChg chg="add del mod">
          <ac:chgData name="Hernán Iglesias Ramos" userId="S::uo278462@uniovi.es::5a714ef2-fc58-42d5-a776-e3b913581c6c" providerId="AD" clId="Web-{4EEDEFD4-D63E-4699-B6AD-1DA5632428C0}" dt="2024-05-02T00:57:42.676" v="724"/>
          <ac:graphicFrameMkLst>
            <pc:docMk/>
            <pc:sldMk cId="470129260" sldId="261"/>
            <ac:graphicFrameMk id="13" creationId="{97FA0F0B-E7BA-6BFF-0F36-8AFDC7126C09}"/>
          </ac:graphicFrameMkLst>
        </pc:graphicFrameChg>
        <pc:graphicFrameChg chg="add del mod">
          <ac:chgData name="Hernán Iglesias Ramos" userId="S::uo278462@uniovi.es::5a714ef2-fc58-42d5-a776-e3b913581c6c" providerId="AD" clId="Web-{4EEDEFD4-D63E-4699-B6AD-1DA5632428C0}" dt="2024-05-02T00:58:11.569" v="733"/>
          <ac:graphicFrameMkLst>
            <pc:docMk/>
            <pc:sldMk cId="470129260" sldId="261"/>
            <ac:graphicFrameMk id="15" creationId="{DAF9BF52-3FCC-12BE-354A-03C2CC91E795}"/>
          </ac:graphicFrameMkLst>
        </pc:graphicFrameChg>
        <pc:graphicFrameChg chg="add del mod modGraphic">
          <ac:chgData name="Hernán Iglesias Ramos" userId="S::uo278462@uniovi.es::5a714ef2-fc58-42d5-a776-e3b913581c6c" providerId="AD" clId="Web-{4EEDEFD4-D63E-4699-B6AD-1DA5632428C0}" dt="2024-05-02T00:58:08.866" v="732"/>
          <ac:graphicFrameMkLst>
            <pc:docMk/>
            <pc:sldMk cId="470129260" sldId="261"/>
            <ac:graphicFrameMk id="17" creationId="{EC714B43-E9C2-C722-24EA-BD73BFBC4913}"/>
          </ac:graphicFrameMkLst>
        </pc:graphicFrameChg>
        <pc:graphicFrameChg chg="add modGraphic">
          <ac:chgData name="Hernán Iglesias Ramos" userId="S::uo278462@uniovi.es::5a714ef2-fc58-42d5-a776-e3b913581c6c" providerId="AD" clId="Web-{4EEDEFD4-D63E-4699-B6AD-1DA5632428C0}" dt="2024-05-02T01:00:31.469" v="772" actId="20577"/>
          <ac:graphicFrameMkLst>
            <pc:docMk/>
            <pc:sldMk cId="470129260" sldId="261"/>
            <ac:graphicFrameMk id="18" creationId="{D058597E-8C5B-E68A-EE1C-E50C8466653C}"/>
          </ac:graphicFrameMkLst>
        </pc:graphicFrameChg>
        <pc:graphicFrameChg chg="add del mod">
          <ac:chgData name="Hernán Iglesias Ramos" userId="S::uo278462@uniovi.es::5a714ef2-fc58-42d5-a776-e3b913581c6c" providerId="AD" clId="Web-{4EEDEFD4-D63E-4699-B6AD-1DA5632428C0}" dt="2024-05-02T00:58:55.635" v="737"/>
          <ac:graphicFrameMkLst>
            <pc:docMk/>
            <pc:sldMk cId="470129260" sldId="261"/>
            <ac:graphicFrameMk id="19" creationId="{8AC21FEE-BACB-7919-BE90-E4346200721C}"/>
          </ac:graphicFrameMkLst>
        </pc:graphicFrameChg>
        <pc:graphicFrameChg chg="add del mod">
          <ac:chgData name="Hernán Iglesias Ramos" userId="S::uo278462@uniovi.es::5a714ef2-fc58-42d5-a776-e3b913581c6c" providerId="AD" clId="Web-{4EEDEFD4-D63E-4699-B6AD-1DA5632428C0}" dt="2024-05-02T00:59:06.651" v="739"/>
          <ac:graphicFrameMkLst>
            <pc:docMk/>
            <pc:sldMk cId="470129260" sldId="261"/>
            <ac:graphicFrameMk id="21" creationId="{D65CA2C7-1C15-3639-D49A-064A0AF7BDB0}"/>
          </ac:graphicFrameMkLst>
        </pc:graphicFrameChg>
        <pc:graphicFrameChg chg="add del mod">
          <ac:chgData name="Hernán Iglesias Ramos" userId="S::uo278462@uniovi.es::5a714ef2-fc58-42d5-a776-e3b913581c6c" providerId="AD" clId="Web-{4EEDEFD4-D63E-4699-B6AD-1DA5632428C0}" dt="2024-05-02T00:59:15.792" v="742"/>
          <ac:graphicFrameMkLst>
            <pc:docMk/>
            <pc:sldMk cId="470129260" sldId="261"/>
            <ac:graphicFrameMk id="23" creationId="{CE8BFEDB-3AAD-736E-71EE-CD9B5888C5F0}"/>
          </ac:graphicFrameMkLst>
        </pc:graphicFrameChg>
        <pc:graphicFrameChg chg="add del mod">
          <ac:chgData name="Hernán Iglesias Ramos" userId="S::uo278462@uniovi.es::5a714ef2-fc58-42d5-a776-e3b913581c6c" providerId="AD" clId="Web-{4EEDEFD4-D63E-4699-B6AD-1DA5632428C0}" dt="2024-05-02T00:59:26.465" v="746"/>
          <ac:graphicFrameMkLst>
            <pc:docMk/>
            <pc:sldMk cId="470129260" sldId="261"/>
            <ac:graphicFrameMk id="25" creationId="{998B3F17-71D1-D1EB-1D62-E3BBFDA2503E}"/>
          </ac:graphicFrameMkLst>
        </pc:graphicFrameChg>
        <pc:graphicFrameChg chg="add del mod">
          <ac:chgData name="Hernán Iglesias Ramos" userId="S::uo278462@uniovi.es::5a714ef2-fc58-42d5-a776-e3b913581c6c" providerId="AD" clId="Web-{4EEDEFD4-D63E-4699-B6AD-1DA5632428C0}" dt="2024-05-02T00:59:31.465" v="748"/>
          <ac:graphicFrameMkLst>
            <pc:docMk/>
            <pc:sldMk cId="470129260" sldId="261"/>
            <ac:graphicFrameMk id="27" creationId="{E9095AC4-7FED-9A46-B162-21D414013366}"/>
          </ac:graphicFrameMkLst>
        </pc:graphicFrameChg>
        <pc:cxnChg chg="add">
          <ac:chgData name="Hernán Iglesias Ramos" userId="S::uo278462@uniovi.es::5a714ef2-fc58-42d5-a776-e3b913581c6c" providerId="AD" clId="Web-{4EEDEFD4-D63E-4699-B6AD-1DA5632428C0}" dt="2024-05-02T00:59:34.637" v="749"/>
          <ac:cxnSpMkLst>
            <pc:docMk/>
            <pc:sldMk cId="470129260" sldId="261"/>
            <ac:cxnSpMk id="14" creationId="{B03A5AE3-BD30-455C-842B-7626C8BEF097}"/>
          </ac:cxnSpMkLst>
        </pc:cxnChg>
        <pc:cxnChg chg="add">
          <ac:chgData name="Hernán Iglesias Ramos" userId="S::uo278462@uniovi.es::5a714ef2-fc58-42d5-a776-e3b913581c6c" providerId="AD" clId="Web-{4EEDEFD4-D63E-4699-B6AD-1DA5632428C0}" dt="2024-05-02T00:59:34.637" v="749"/>
          <ac:cxnSpMkLst>
            <pc:docMk/>
            <pc:sldMk cId="470129260" sldId="261"/>
            <ac:cxnSpMk id="16" creationId="{2DBECAA5-1F2D-470D-875C-8F2C2CA3E54B}"/>
          </ac:cxnSpMkLst>
        </pc:cxnChg>
      </pc:sldChg>
      <pc:sldChg chg="modSp add replId">
        <pc:chgData name="Hernán Iglesias Ramos" userId="S::uo278462@uniovi.es::5a714ef2-fc58-42d5-a776-e3b913581c6c" providerId="AD" clId="Web-{4EEDEFD4-D63E-4699-B6AD-1DA5632428C0}" dt="2024-05-01T23:41:22.924" v="24" actId="20577"/>
        <pc:sldMkLst>
          <pc:docMk/>
          <pc:sldMk cId="713815751" sldId="277"/>
        </pc:sldMkLst>
        <pc:spChg chg="mod">
          <ac:chgData name="Hernán Iglesias Ramos" userId="S::uo278462@uniovi.es::5a714ef2-fc58-42d5-a776-e3b913581c6c" providerId="AD" clId="Web-{4EEDEFD4-D63E-4699-B6AD-1DA5632428C0}" dt="2024-05-01T23:31:50.587" v="1" actId="20577"/>
          <ac:spMkLst>
            <pc:docMk/>
            <pc:sldMk cId="713815751" sldId="277"/>
            <ac:spMk id="2" creationId="{9B224D8E-F450-9637-6CB2-9F8064C2EC44}"/>
          </ac:spMkLst>
        </pc:spChg>
        <pc:graphicFrameChg chg="modGraphic">
          <ac:chgData name="Hernán Iglesias Ramos" userId="S::uo278462@uniovi.es::5a714ef2-fc58-42d5-a776-e3b913581c6c" providerId="AD" clId="Web-{4EEDEFD4-D63E-4699-B6AD-1DA5632428C0}" dt="2024-05-01T23:41:22.924" v="24" actId="20577"/>
          <ac:graphicFrameMkLst>
            <pc:docMk/>
            <pc:sldMk cId="713815751" sldId="277"/>
            <ac:graphicFrameMk id="67" creationId="{69332AD1-50CD-70DF-2F52-889A2BC1F6FA}"/>
          </ac:graphicFrameMkLst>
        </pc:graphicFrameChg>
      </pc:sldChg>
      <pc:sldChg chg="addSp delSp modSp add replId">
        <pc:chgData name="Hernán Iglesias Ramos" userId="S::uo278462@uniovi.es::5a714ef2-fc58-42d5-a776-e3b913581c6c" providerId="AD" clId="Web-{4EEDEFD4-D63E-4699-B6AD-1DA5632428C0}" dt="2024-05-01T23:49:47.444" v="219" actId="20577"/>
        <pc:sldMkLst>
          <pc:docMk/>
          <pc:sldMk cId="1535903369" sldId="278"/>
        </pc:sldMkLst>
        <pc:spChg chg="mod">
          <ac:chgData name="Hernán Iglesias Ramos" userId="S::uo278462@uniovi.es::5a714ef2-fc58-42d5-a776-e3b913581c6c" providerId="AD" clId="Web-{4EEDEFD4-D63E-4699-B6AD-1DA5632428C0}" dt="2024-05-01T23:41:49.707" v="37" actId="20577"/>
          <ac:spMkLst>
            <pc:docMk/>
            <pc:sldMk cId="1535903369" sldId="278"/>
            <ac:spMk id="2" creationId="{38E866DD-F9E6-F3A6-DC9F-3A673C0D197F}"/>
          </ac:spMkLst>
        </pc:spChg>
        <pc:spChg chg="del mod">
          <ac:chgData name="Hernán Iglesias Ramos" userId="S::uo278462@uniovi.es::5a714ef2-fc58-42d5-a776-e3b913581c6c" providerId="AD" clId="Web-{4EEDEFD4-D63E-4699-B6AD-1DA5632428C0}" dt="2024-05-01T23:42:29.382" v="85"/>
          <ac:spMkLst>
            <pc:docMk/>
            <pc:sldMk cId="1535903369" sldId="278"/>
            <ac:spMk id="187" creationId="{673E412B-7C21-47A8-E364-0F69988EBE1F}"/>
          </ac:spMkLst>
        </pc:spChg>
        <pc:spChg chg="add mod">
          <ac:chgData name="Hernán Iglesias Ramos" userId="S::uo278462@uniovi.es::5a714ef2-fc58-42d5-a776-e3b913581c6c" providerId="AD" clId="Web-{4EEDEFD4-D63E-4699-B6AD-1DA5632428C0}" dt="2024-05-01T23:49:47.444" v="219" actId="20577"/>
          <ac:spMkLst>
            <pc:docMk/>
            <pc:sldMk cId="1535903369" sldId="278"/>
            <ac:spMk id="376" creationId="{BF1BD1E6-F12F-B2E4-F2D5-2E9845E4AD1C}"/>
          </ac:spMkLst>
        </pc:spChg>
        <pc:graphicFrameChg chg="add del mod ord modGraphic">
          <ac:chgData name="Hernán Iglesias Ramos" userId="S::uo278462@uniovi.es::5a714ef2-fc58-42d5-a776-e3b913581c6c" providerId="AD" clId="Web-{4EEDEFD4-D63E-4699-B6AD-1DA5632428C0}" dt="2024-05-01T23:45:48.505" v="127"/>
          <ac:graphicFrameMkLst>
            <pc:docMk/>
            <pc:sldMk cId="1535903369" sldId="278"/>
            <ac:graphicFrameMk id="3" creationId="{6CB4DDCA-D59F-AEA5-2AC0-0B44CB3EDC2B}"/>
          </ac:graphicFrameMkLst>
        </pc:graphicFrameChg>
        <pc:picChg chg="del">
          <ac:chgData name="Hernán Iglesias Ramos" userId="S::uo278462@uniovi.es::5a714ef2-fc58-42d5-a776-e3b913581c6c" providerId="AD" clId="Web-{4EEDEFD4-D63E-4699-B6AD-1DA5632428C0}" dt="2024-05-01T23:42:00.614" v="39"/>
          <ac:picMkLst>
            <pc:docMk/>
            <pc:sldMk cId="1535903369" sldId="278"/>
            <ac:picMk id="117" creationId="{307C29CE-B0E2-8F0E-958A-EB45BD97D90D}"/>
          </ac:picMkLst>
        </pc:picChg>
        <pc:picChg chg="del">
          <ac:chgData name="Hernán Iglesias Ramos" userId="S::uo278462@uniovi.es::5a714ef2-fc58-42d5-a776-e3b913581c6c" providerId="AD" clId="Web-{4EEDEFD4-D63E-4699-B6AD-1DA5632428C0}" dt="2024-05-01T23:41:52.192" v="38"/>
          <ac:picMkLst>
            <pc:docMk/>
            <pc:sldMk cId="1535903369" sldId="278"/>
            <ac:picMk id="188" creationId="{711A7D02-E6EA-39CE-80F3-7EA0B8E34007}"/>
          </ac:picMkLst>
        </pc:picChg>
        <pc:picChg chg="del">
          <ac:chgData name="Hernán Iglesias Ramos" userId="S::uo278462@uniovi.es::5a714ef2-fc58-42d5-a776-e3b913581c6c" providerId="AD" clId="Web-{4EEDEFD4-D63E-4699-B6AD-1DA5632428C0}" dt="2024-05-01T23:42:02.692" v="42"/>
          <ac:picMkLst>
            <pc:docMk/>
            <pc:sldMk cId="1535903369" sldId="278"/>
            <ac:picMk id="189" creationId="{9C6B8BFC-C4C4-D923-1D46-1E85A5213830}"/>
          </ac:picMkLst>
        </pc:picChg>
        <pc:picChg chg="del">
          <ac:chgData name="Hernán Iglesias Ramos" userId="S::uo278462@uniovi.es::5a714ef2-fc58-42d5-a776-e3b913581c6c" providerId="AD" clId="Web-{4EEDEFD4-D63E-4699-B6AD-1DA5632428C0}" dt="2024-05-01T23:42:01.692" v="40"/>
          <ac:picMkLst>
            <pc:docMk/>
            <pc:sldMk cId="1535903369" sldId="278"/>
            <ac:picMk id="192" creationId="{54623D2C-409B-E6C0-E8EF-0A7E812889C7}"/>
          </ac:picMkLst>
        </pc:picChg>
        <pc:picChg chg="del">
          <ac:chgData name="Hernán Iglesias Ramos" userId="S::uo278462@uniovi.es::5a714ef2-fc58-42d5-a776-e3b913581c6c" providerId="AD" clId="Web-{4EEDEFD4-D63E-4699-B6AD-1DA5632428C0}" dt="2024-05-01T23:42:02.271" v="41"/>
          <ac:picMkLst>
            <pc:docMk/>
            <pc:sldMk cId="1535903369" sldId="278"/>
            <ac:picMk id="195" creationId="{2A7D498B-8F4A-B2BF-1BDC-746F98743EED}"/>
          </ac:picMkLst>
        </pc:picChg>
        <pc:picChg chg="add mod">
          <ac:chgData name="Hernán Iglesias Ramos" userId="S::uo278462@uniovi.es::5a714ef2-fc58-42d5-a776-e3b913581c6c" providerId="AD" clId="Web-{4EEDEFD4-D63E-4699-B6AD-1DA5632428C0}" dt="2024-05-01T23:49:38.818" v="217" actId="1076"/>
          <ac:picMkLst>
            <pc:docMk/>
            <pc:sldMk cId="1535903369" sldId="278"/>
            <ac:picMk id="377" creationId="{CE5AB38E-D1AB-5EAA-99DA-6419BB963DFB}"/>
          </ac:picMkLst>
        </pc:picChg>
      </pc:sldChg>
      <pc:sldChg chg="addSp delSp modSp add replId">
        <pc:chgData name="Hernán Iglesias Ramos" userId="S::uo278462@uniovi.es::5a714ef2-fc58-42d5-a776-e3b913581c6c" providerId="AD" clId="Web-{4EEDEFD4-D63E-4699-B6AD-1DA5632428C0}" dt="2024-05-02T00:10:15.397" v="441" actId="1076"/>
        <pc:sldMkLst>
          <pc:docMk/>
          <pc:sldMk cId="866923364" sldId="279"/>
        </pc:sldMkLst>
        <pc:spChg chg="mod">
          <ac:chgData name="Hernán Iglesias Ramos" userId="S::uo278462@uniovi.es::5a714ef2-fc58-42d5-a776-e3b913581c6c" providerId="AD" clId="Web-{4EEDEFD4-D63E-4699-B6AD-1DA5632428C0}" dt="2024-05-01T23:50:23.509" v="227" actId="20577"/>
          <ac:spMkLst>
            <pc:docMk/>
            <pc:sldMk cId="866923364" sldId="279"/>
            <ac:spMk id="2" creationId="{38E866DD-F9E6-F3A6-DC9F-3A673C0D197F}"/>
          </ac:spMkLst>
        </pc:spChg>
        <pc:spChg chg="del mod">
          <ac:chgData name="Hernán Iglesias Ramos" userId="S::uo278462@uniovi.es::5a714ef2-fc58-42d5-a776-e3b913581c6c" providerId="AD" clId="Web-{4EEDEFD4-D63E-4699-B6AD-1DA5632428C0}" dt="2024-05-01T23:50:44.448" v="231"/>
          <ac:spMkLst>
            <pc:docMk/>
            <pc:sldMk cId="866923364" sldId="279"/>
            <ac:spMk id="376" creationId="{BF1BD1E6-F12F-B2E4-F2D5-2E9845E4AD1C}"/>
          </ac:spMkLst>
        </pc:spChg>
        <pc:spChg chg="add del mod">
          <ac:chgData name="Hernán Iglesias Ramos" userId="S::uo278462@uniovi.es::5a714ef2-fc58-42d5-a776-e3b913581c6c" providerId="AD" clId="Web-{4EEDEFD4-D63E-4699-B6AD-1DA5632428C0}" dt="2024-05-02T00:09:51.082" v="435"/>
          <ac:spMkLst>
            <pc:docMk/>
            <pc:sldMk cId="866923364" sldId="279"/>
            <ac:spMk id="1467" creationId="{0C79CAD7-0E48-28B5-5858-DB5746E85F82}"/>
          </ac:spMkLst>
        </pc:spChg>
        <pc:graphicFrameChg chg="add mod ord modGraphic">
          <ac:chgData name="Hernán Iglesias Ramos" userId="S::uo278462@uniovi.es::5a714ef2-fc58-42d5-a776-e3b913581c6c" providerId="AD" clId="Web-{4EEDEFD4-D63E-4699-B6AD-1DA5632428C0}" dt="2024-05-02T00:08:26.170" v="426" actId="20577"/>
          <ac:graphicFrameMkLst>
            <pc:docMk/>
            <pc:sldMk cId="866923364" sldId="279"/>
            <ac:graphicFrameMk id="3" creationId="{FE7C4C79-EEFA-13FA-22E6-6079A2AE3830}"/>
          </ac:graphicFrameMkLst>
        </pc:graphicFrameChg>
        <pc:picChg chg="del">
          <ac:chgData name="Hernán Iglesias Ramos" userId="S::uo278462@uniovi.es::5a714ef2-fc58-42d5-a776-e3b913581c6c" providerId="AD" clId="Web-{4EEDEFD4-D63E-4699-B6AD-1DA5632428C0}" dt="2024-05-01T23:50:24.181" v="228"/>
          <ac:picMkLst>
            <pc:docMk/>
            <pc:sldMk cId="866923364" sldId="279"/>
            <ac:picMk id="377" creationId="{CE5AB38E-D1AB-5EAA-99DA-6419BB963DFB}"/>
          </ac:picMkLst>
        </pc:picChg>
        <pc:picChg chg="add mod">
          <ac:chgData name="Hernán Iglesias Ramos" userId="S::uo278462@uniovi.es::5a714ef2-fc58-42d5-a776-e3b913581c6c" providerId="AD" clId="Web-{4EEDEFD4-D63E-4699-B6AD-1DA5632428C0}" dt="2024-05-02T00:10:15.397" v="441" actId="1076"/>
          <ac:picMkLst>
            <pc:docMk/>
            <pc:sldMk cId="866923364" sldId="279"/>
            <ac:picMk id="1466" creationId="{AF79F56D-1382-BD90-31B6-E382A358ABDE}"/>
          </ac:picMkLst>
        </pc:picChg>
        <pc:picChg chg="add mod">
          <ac:chgData name="Hernán Iglesias Ramos" userId="S::uo278462@uniovi.es::5a714ef2-fc58-42d5-a776-e3b913581c6c" providerId="AD" clId="Web-{4EEDEFD4-D63E-4699-B6AD-1DA5632428C0}" dt="2024-05-02T00:10:00.192" v="440" actId="1076"/>
          <ac:picMkLst>
            <pc:docMk/>
            <pc:sldMk cId="866923364" sldId="279"/>
            <ac:picMk id="1469" creationId="{130EAC72-546B-2FCE-C168-887513C0D0BF}"/>
          </ac:picMkLst>
        </pc:picChg>
      </pc:sldChg>
      <pc:sldChg chg="addSp delSp modSp add replId">
        <pc:chgData name="Hernán Iglesias Ramos" userId="S::uo278462@uniovi.es::5a714ef2-fc58-42d5-a776-e3b913581c6c" providerId="AD" clId="Web-{4EEDEFD4-D63E-4699-B6AD-1DA5632428C0}" dt="2024-05-02T00:16:17.422" v="594" actId="20577"/>
        <pc:sldMkLst>
          <pc:docMk/>
          <pc:sldMk cId="818081905" sldId="280"/>
        </pc:sldMkLst>
        <pc:spChg chg="mod">
          <ac:chgData name="Hernán Iglesias Ramos" userId="S::uo278462@uniovi.es::5a714ef2-fc58-42d5-a776-e3b913581c6c" providerId="AD" clId="Web-{4EEDEFD4-D63E-4699-B6AD-1DA5632428C0}" dt="2024-05-02T00:12:24.468" v="444" actId="20577"/>
          <ac:spMkLst>
            <pc:docMk/>
            <pc:sldMk cId="818081905" sldId="280"/>
            <ac:spMk id="2" creationId="{38E866DD-F9E6-F3A6-DC9F-3A673C0D197F}"/>
          </ac:spMkLst>
        </pc:spChg>
        <pc:spChg chg="del mod">
          <ac:chgData name="Hernán Iglesias Ramos" userId="S::uo278462@uniovi.es::5a714ef2-fc58-42d5-a776-e3b913581c6c" providerId="AD" clId="Web-{4EEDEFD4-D63E-4699-B6AD-1DA5632428C0}" dt="2024-05-02T00:12:31.672" v="447"/>
          <ac:spMkLst>
            <pc:docMk/>
            <pc:sldMk cId="818081905" sldId="280"/>
            <ac:spMk id="376" creationId="{BF1BD1E6-F12F-B2E4-F2D5-2E9845E4AD1C}"/>
          </ac:spMkLst>
        </pc:spChg>
        <pc:spChg chg="add del mod">
          <ac:chgData name="Hernán Iglesias Ramos" userId="S::uo278462@uniovi.es::5a714ef2-fc58-42d5-a776-e3b913581c6c" providerId="AD" clId="Web-{4EEDEFD4-D63E-4699-B6AD-1DA5632428C0}" dt="2024-05-02T00:13:57.287" v="484"/>
          <ac:spMkLst>
            <pc:docMk/>
            <pc:sldMk cId="818081905" sldId="280"/>
            <ac:spMk id="459" creationId="{B370C7BC-958D-B43A-1B8B-25BB432EF12B}"/>
          </ac:spMkLst>
        </pc:spChg>
        <pc:graphicFrameChg chg="add del mod ord modGraphic">
          <ac:chgData name="Hernán Iglesias Ramos" userId="S::uo278462@uniovi.es::5a714ef2-fc58-42d5-a776-e3b913581c6c" providerId="AD" clId="Web-{4EEDEFD4-D63E-4699-B6AD-1DA5632428C0}" dt="2024-05-02T00:13:55.412" v="483"/>
          <ac:graphicFrameMkLst>
            <pc:docMk/>
            <pc:sldMk cId="818081905" sldId="280"/>
            <ac:graphicFrameMk id="3" creationId="{23EFFEA9-FADB-E0CB-8FD6-F37F521D3625}"/>
          </ac:graphicFrameMkLst>
        </pc:graphicFrameChg>
        <pc:graphicFrameChg chg="add mod ord modGraphic">
          <ac:chgData name="Hernán Iglesias Ramos" userId="S::uo278462@uniovi.es::5a714ef2-fc58-42d5-a776-e3b913581c6c" providerId="AD" clId="Web-{4EEDEFD4-D63E-4699-B6AD-1DA5632428C0}" dt="2024-05-02T00:16:17.422" v="594" actId="20577"/>
          <ac:graphicFrameMkLst>
            <pc:docMk/>
            <pc:sldMk cId="818081905" sldId="280"/>
            <ac:graphicFrameMk id="460" creationId="{1BB7D731-C9D3-9B15-6FB4-C20815692067}"/>
          </ac:graphicFrameMkLst>
        </pc:graphicFrameChg>
        <pc:picChg chg="del">
          <ac:chgData name="Hernán Iglesias Ramos" userId="S::uo278462@uniovi.es::5a714ef2-fc58-42d5-a776-e3b913581c6c" providerId="AD" clId="Web-{4EEDEFD4-D63E-4699-B6AD-1DA5632428C0}" dt="2024-05-02T00:12:26.687" v="445"/>
          <ac:picMkLst>
            <pc:docMk/>
            <pc:sldMk cId="818081905" sldId="280"/>
            <ac:picMk id="377" creationId="{CE5AB38E-D1AB-5EAA-99DA-6419BB963DFB}"/>
          </ac:picMkLst>
        </pc:picChg>
      </pc:sldChg>
      <pc:sldChg chg="addSp delSp modSp add replId">
        <pc:chgData name="Hernán Iglesias Ramos" userId="S::uo278462@uniovi.es::5a714ef2-fc58-42d5-a776-e3b913581c6c" providerId="AD" clId="Web-{4EEDEFD4-D63E-4699-B6AD-1DA5632428C0}" dt="2024-05-02T00:18:15.117" v="656" actId="20577"/>
        <pc:sldMkLst>
          <pc:docMk/>
          <pc:sldMk cId="4254918822" sldId="281"/>
        </pc:sldMkLst>
        <pc:spChg chg="mod">
          <ac:chgData name="Hernán Iglesias Ramos" userId="S::uo278462@uniovi.es::5a714ef2-fc58-42d5-a776-e3b913581c6c" providerId="AD" clId="Web-{4EEDEFD4-D63E-4699-B6AD-1DA5632428C0}" dt="2024-05-02T00:16:45.471" v="607" actId="20577"/>
          <ac:spMkLst>
            <pc:docMk/>
            <pc:sldMk cId="4254918822" sldId="281"/>
            <ac:spMk id="2" creationId="{38E866DD-F9E6-F3A6-DC9F-3A673C0D197F}"/>
          </ac:spMkLst>
        </pc:spChg>
        <pc:spChg chg="add del mod">
          <ac:chgData name="Hernán Iglesias Ramos" userId="S::uo278462@uniovi.es::5a714ef2-fc58-42d5-a776-e3b913581c6c" providerId="AD" clId="Web-{4EEDEFD4-D63E-4699-B6AD-1DA5632428C0}" dt="2024-05-02T00:16:52.768" v="609"/>
          <ac:spMkLst>
            <pc:docMk/>
            <pc:sldMk cId="4254918822" sldId="281"/>
            <ac:spMk id="23" creationId="{E3FD2832-E38C-9A04-61FD-A2F67BF86BA5}"/>
          </ac:spMkLst>
        </pc:spChg>
        <pc:graphicFrameChg chg="add mod ord modGraphic">
          <ac:chgData name="Hernán Iglesias Ramos" userId="S::uo278462@uniovi.es::5a714ef2-fc58-42d5-a776-e3b913581c6c" providerId="AD" clId="Web-{4EEDEFD4-D63E-4699-B6AD-1DA5632428C0}" dt="2024-05-02T00:18:15.117" v="656" actId="20577"/>
          <ac:graphicFrameMkLst>
            <pc:docMk/>
            <pc:sldMk cId="4254918822" sldId="281"/>
            <ac:graphicFrameMk id="24" creationId="{323ECC66-E64C-680F-ADB6-0D79D4EFB45B}"/>
          </ac:graphicFrameMkLst>
        </pc:graphicFrameChg>
        <pc:graphicFrameChg chg="del">
          <ac:chgData name="Hernán Iglesias Ramos" userId="S::uo278462@uniovi.es::5a714ef2-fc58-42d5-a776-e3b913581c6c" providerId="AD" clId="Web-{4EEDEFD4-D63E-4699-B6AD-1DA5632428C0}" dt="2024-05-02T00:16:51.549" v="608"/>
          <ac:graphicFrameMkLst>
            <pc:docMk/>
            <pc:sldMk cId="4254918822" sldId="281"/>
            <ac:graphicFrameMk id="460" creationId="{1BB7D731-C9D3-9B15-6FB4-C20815692067}"/>
          </ac:graphicFrameMkLst>
        </pc:graphicFrameChg>
      </pc:sldChg>
      <pc:sldChg chg="addSp delSp modSp new">
        <pc:chgData name="Hernán Iglesias Ramos" userId="S::uo278462@uniovi.es::5a714ef2-fc58-42d5-a776-e3b913581c6c" providerId="AD" clId="Web-{4EEDEFD4-D63E-4699-B6AD-1DA5632428C0}" dt="2024-05-02T00:39:40.257" v="680" actId="14100"/>
        <pc:sldMkLst>
          <pc:docMk/>
          <pc:sldMk cId="3850387172" sldId="282"/>
        </pc:sldMkLst>
        <pc:spChg chg="del">
          <ac:chgData name="Hernán Iglesias Ramos" userId="S::uo278462@uniovi.es::5a714ef2-fc58-42d5-a776-e3b913581c6c" providerId="AD" clId="Web-{4EEDEFD4-D63E-4699-B6AD-1DA5632428C0}" dt="2024-05-02T00:26:31.918" v="662"/>
          <ac:spMkLst>
            <pc:docMk/>
            <pc:sldMk cId="3850387172" sldId="282"/>
            <ac:spMk id="2" creationId="{CD7C8BF4-AA35-CF2A-5A6A-82C812FB324B}"/>
          </ac:spMkLst>
        </pc:spChg>
        <pc:spChg chg="del">
          <ac:chgData name="Hernán Iglesias Ramos" userId="S::uo278462@uniovi.es::5a714ef2-fc58-42d5-a776-e3b913581c6c" providerId="AD" clId="Web-{4EEDEFD4-D63E-4699-B6AD-1DA5632428C0}" dt="2024-05-02T00:26:16.526" v="658"/>
          <ac:spMkLst>
            <pc:docMk/>
            <pc:sldMk cId="3850387172" sldId="282"/>
            <ac:spMk id="3" creationId="{8E8F4DEC-488A-AE5A-F84B-4E3D83FDCFA9}"/>
          </ac:spMkLst>
        </pc:spChg>
        <pc:spChg chg="add del mod">
          <ac:chgData name="Hernán Iglesias Ramos" userId="S::uo278462@uniovi.es::5a714ef2-fc58-42d5-a776-e3b913581c6c" providerId="AD" clId="Web-{4EEDEFD4-D63E-4699-B6AD-1DA5632428C0}" dt="2024-05-02T00:27:00.951" v="665"/>
          <ac:spMkLst>
            <pc:docMk/>
            <pc:sldMk cId="3850387172" sldId="282"/>
            <ac:spMk id="6" creationId="{5046D53A-56FF-1E63-0E19-FFD4415A623B}"/>
          </ac:spMkLst>
        </pc:spChg>
        <pc:spChg chg="add del mod">
          <ac:chgData name="Hernán Iglesias Ramos" userId="S::uo278462@uniovi.es::5a714ef2-fc58-42d5-a776-e3b913581c6c" providerId="AD" clId="Web-{4EEDEFD4-D63E-4699-B6AD-1DA5632428C0}" dt="2024-05-02T00:39:17.818" v="677"/>
          <ac:spMkLst>
            <pc:docMk/>
            <pc:sldMk cId="3850387172" sldId="282"/>
            <ac:spMk id="9" creationId="{F1F670FA-1EF7-4873-D47C-5957A26B7CE8}"/>
          </ac:spMkLst>
        </pc:spChg>
        <pc:graphicFrameChg chg="add mod">
          <ac:chgData name="Hernán Iglesias Ramos" userId="S::uo278462@uniovi.es::5a714ef2-fc58-42d5-a776-e3b913581c6c" providerId="AD" clId="Web-{4EEDEFD4-D63E-4699-B6AD-1DA5632428C0}" dt="2024-05-02T00:39:40.257" v="680" actId="14100"/>
          <ac:graphicFrameMkLst>
            <pc:docMk/>
            <pc:sldMk cId="3850387172" sldId="282"/>
            <ac:graphicFrameMk id="10" creationId="{3C1E112A-B0FD-A96C-2F26-B91B7413392B}"/>
          </ac:graphicFrameMkLst>
        </pc:graphicFrameChg>
        <pc:picChg chg="add del mod ord">
          <ac:chgData name="Hernán Iglesias Ramos" userId="S::uo278462@uniovi.es::5a714ef2-fc58-42d5-a776-e3b913581c6c" providerId="AD" clId="Web-{4EEDEFD4-D63E-4699-B6AD-1DA5632428C0}" dt="2024-05-02T00:26:56.732" v="664"/>
          <ac:picMkLst>
            <pc:docMk/>
            <pc:sldMk cId="3850387172" sldId="282"/>
            <ac:picMk id="4" creationId="{D56F9053-68CB-791C-5FB5-297FCB9B4BCA}"/>
          </ac:picMkLst>
        </pc:picChg>
        <pc:picChg chg="add del mod ord">
          <ac:chgData name="Hernán Iglesias Ramos" userId="S::uo278462@uniovi.es::5a714ef2-fc58-42d5-a776-e3b913581c6c" providerId="AD" clId="Web-{4EEDEFD4-D63E-4699-B6AD-1DA5632428C0}" dt="2024-05-02T00:35:04.097" v="676"/>
          <ac:picMkLst>
            <pc:docMk/>
            <pc:sldMk cId="3850387172" sldId="282"/>
            <ac:picMk id="7" creationId="{2E64269F-6E6C-8D94-4586-9E1538D7A8FB}"/>
          </ac:picMkLst>
        </pc:picChg>
      </pc:sldChg>
      <pc:sldChg chg="addSp delSp modSp new">
        <pc:chgData name="Hernán Iglesias Ramos" userId="S::uo278462@uniovi.es::5a714ef2-fc58-42d5-a776-e3b913581c6c" providerId="AD" clId="Web-{4EEDEFD4-D63E-4699-B6AD-1DA5632428C0}" dt="2024-05-02T00:34:31.267" v="675" actId="14100"/>
        <pc:sldMkLst>
          <pc:docMk/>
          <pc:sldMk cId="3740657396" sldId="283"/>
        </pc:sldMkLst>
        <pc:spChg chg="del">
          <ac:chgData name="Hernán Iglesias Ramos" userId="S::uo278462@uniovi.es::5a714ef2-fc58-42d5-a776-e3b913581c6c" providerId="AD" clId="Web-{4EEDEFD4-D63E-4699-B6AD-1DA5632428C0}" dt="2024-05-02T00:34:12.969" v="671"/>
          <ac:spMkLst>
            <pc:docMk/>
            <pc:sldMk cId="3740657396" sldId="283"/>
            <ac:spMk id="2" creationId="{677BC09A-F391-53A8-2355-E8E7214826D8}"/>
          </ac:spMkLst>
        </pc:spChg>
        <pc:spChg chg="del">
          <ac:chgData name="Hernán Iglesias Ramos" userId="S::uo278462@uniovi.es::5a714ef2-fc58-42d5-a776-e3b913581c6c" providerId="AD" clId="Web-{4EEDEFD4-D63E-4699-B6AD-1DA5632428C0}" dt="2024-05-02T00:34:15.891" v="672"/>
          <ac:spMkLst>
            <pc:docMk/>
            <pc:sldMk cId="3740657396" sldId="283"/>
            <ac:spMk id="3" creationId="{99E30D3F-8730-2AF3-6FED-65D927F2E818}"/>
          </ac:spMkLst>
        </pc:spChg>
        <pc:graphicFrameChg chg="add mod">
          <ac:chgData name="Hernán Iglesias Ramos" userId="S::uo278462@uniovi.es::5a714ef2-fc58-42d5-a776-e3b913581c6c" providerId="AD" clId="Web-{4EEDEFD4-D63E-4699-B6AD-1DA5632428C0}" dt="2024-05-02T00:34:31.267" v="675" actId="14100"/>
          <ac:graphicFrameMkLst>
            <pc:docMk/>
            <pc:sldMk cId="3740657396" sldId="283"/>
            <ac:graphicFrameMk id="4" creationId="{57DA85C1-8692-B3F2-9E8B-735DD7CF061E}"/>
          </ac:graphicFrameMkLst>
        </pc:graphicFrameChg>
      </pc:sldChg>
      <pc:sldChg chg="addSp delSp modSp new">
        <pc:chgData name="Hernán Iglesias Ramos" userId="S::uo278462@uniovi.es::5a714ef2-fc58-42d5-a776-e3b913581c6c" providerId="AD" clId="Web-{4EEDEFD4-D63E-4699-B6AD-1DA5632428C0}" dt="2024-05-02T00:52:07.340" v="686" actId="14100"/>
        <pc:sldMkLst>
          <pc:docMk/>
          <pc:sldMk cId="802234056" sldId="284"/>
        </pc:sldMkLst>
        <pc:spChg chg="del">
          <ac:chgData name="Hernán Iglesias Ramos" userId="S::uo278462@uniovi.es::5a714ef2-fc58-42d5-a776-e3b913581c6c" providerId="AD" clId="Web-{4EEDEFD4-D63E-4699-B6AD-1DA5632428C0}" dt="2024-05-02T00:51:43.667" v="682"/>
          <ac:spMkLst>
            <pc:docMk/>
            <pc:sldMk cId="802234056" sldId="284"/>
            <ac:spMk id="2" creationId="{4F4B16FB-B3DF-6EE3-C62B-CD5655B37385}"/>
          </ac:spMkLst>
        </pc:spChg>
        <pc:spChg chg="del">
          <ac:chgData name="Hernán Iglesias Ramos" userId="S::uo278462@uniovi.es::5a714ef2-fc58-42d5-a776-e3b913581c6c" providerId="AD" clId="Web-{4EEDEFD4-D63E-4699-B6AD-1DA5632428C0}" dt="2024-05-02T00:51:46.542" v="683"/>
          <ac:spMkLst>
            <pc:docMk/>
            <pc:sldMk cId="802234056" sldId="284"/>
            <ac:spMk id="3" creationId="{DF71CBF5-30E2-4FAB-5331-F3C989223604}"/>
          </ac:spMkLst>
        </pc:spChg>
        <pc:graphicFrameChg chg="add mod">
          <ac:chgData name="Hernán Iglesias Ramos" userId="S::uo278462@uniovi.es::5a714ef2-fc58-42d5-a776-e3b913581c6c" providerId="AD" clId="Web-{4EEDEFD4-D63E-4699-B6AD-1DA5632428C0}" dt="2024-05-02T00:52:07.340" v="686" actId="14100"/>
          <ac:graphicFrameMkLst>
            <pc:docMk/>
            <pc:sldMk cId="802234056" sldId="284"/>
            <ac:graphicFrameMk id="4" creationId="{7C7BE157-45AF-EDBF-FAB6-C3A37D2E1404}"/>
          </ac:graphicFrameMkLst>
        </pc:graphicFrameChg>
      </pc:sldChg>
      <pc:sldChg chg="addSp delSp modSp new">
        <pc:chgData name="Hernán Iglesias Ramos" userId="S::uo278462@uniovi.es::5a714ef2-fc58-42d5-a776-e3b913581c6c" providerId="AD" clId="Web-{4EEDEFD4-D63E-4699-B6AD-1DA5632428C0}" dt="2024-05-02T00:55:55.934" v="698"/>
        <pc:sldMkLst>
          <pc:docMk/>
          <pc:sldMk cId="1470600471" sldId="285"/>
        </pc:sldMkLst>
        <pc:spChg chg="del">
          <ac:chgData name="Hernán Iglesias Ramos" userId="S::uo278462@uniovi.es::5a714ef2-fc58-42d5-a776-e3b913581c6c" providerId="AD" clId="Web-{4EEDEFD4-D63E-4699-B6AD-1DA5632428C0}" dt="2024-05-02T00:54:26.788" v="688"/>
          <ac:spMkLst>
            <pc:docMk/>
            <pc:sldMk cId="1470600471" sldId="285"/>
            <ac:spMk id="2" creationId="{25415C53-08E4-0F6B-7B32-36189BEB8626}"/>
          </ac:spMkLst>
        </pc:spChg>
        <pc:spChg chg="del">
          <ac:chgData name="Hernán Iglesias Ramos" userId="S::uo278462@uniovi.es::5a714ef2-fc58-42d5-a776-e3b913581c6c" providerId="AD" clId="Web-{4EEDEFD4-D63E-4699-B6AD-1DA5632428C0}" dt="2024-05-02T00:54:29.882" v="689"/>
          <ac:spMkLst>
            <pc:docMk/>
            <pc:sldMk cId="1470600471" sldId="285"/>
            <ac:spMk id="3" creationId="{552645DE-B186-FF03-960D-CD5656AB874F}"/>
          </ac:spMkLst>
        </pc:spChg>
        <pc:graphicFrameChg chg="add mod">
          <ac:chgData name="Hernán Iglesias Ramos" userId="S::uo278462@uniovi.es::5a714ef2-fc58-42d5-a776-e3b913581c6c" providerId="AD" clId="Web-{4EEDEFD4-D63E-4699-B6AD-1DA5632428C0}" dt="2024-05-02T00:54:44.836" v="693" actId="1076"/>
          <ac:graphicFrameMkLst>
            <pc:docMk/>
            <pc:sldMk cId="1470600471" sldId="285"/>
            <ac:graphicFrameMk id="4" creationId="{C81E9B82-82F7-8CA1-0CAA-53AB3BD8F5DD}"/>
          </ac:graphicFrameMkLst>
        </pc:graphicFrameChg>
        <pc:cxnChg chg="add mod">
          <ac:chgData name="Hernán Iglesias Ramos" userId="S::uo278462@uniovi.es::5a714ef2-fc58-42d5-a776-e3b913581c6c" providerId="AD" clId="Web-{4EEDEFD4-D63E-4699-B6AD-1DA5632428C0}" dt="2024-05-02T00:55:55.934" v="698"/>
          <ac:cxnSpMkLst>
            <pc:docMk/>
            <pc:sldMk cId="1470600471" sldId="285"/>
            <ac:cxnSpMk id="5" creationId="{B6B6983E-8A08-7F0C-42C4-5B769DA4F072}"/>
          </ac:cxnSpMkLst>
        </pc:cxnChg>
      </pc:sldChg>
    </pc:docChg>
  </pc:docChgLst>
  <pc:docChgLst>
    <pc:chgData name="Hernán Iglesias Ramos" userId="S::uo278462@uniovi.es::5a714ef2-fc58-42d5-a776-e3b913581c6c" providerId="AD" clId="Web-{8468B952-1430-6E1D-108B-9296647AECCB}"/>
    <pc:docChg chg="sldOrd">
      <pc:chgData name="Hernán Iglesias Ramos" userId="S::uo278462@uniovi.es::5a714ef2-fc58-42d5-a776-e3b913581c6c" providerId="AD" clId="Web-{8468B952-1430-6E1D-108B-9296647AECCB}" dt="2024-05-02T09:16:36.830" v="3"/>
      <pc:docMkLst>
        <pc:docMk/>
      </pc:docMkLst>
      <pc:sldChg chg="ord">
        <pc:chgData name="Hernán Iglesias Ramos" userId="S::uo278462@uniovi.es::5a714ef2-fc58-42d5-a776-e3b913581c6c" providerId="AD" clId="Web-{8468B952-1430-6E1D-108B-9296647AECCB}" dt="2024-05-02T09:16:36.830" v="3"/>
        <pc:sldMkLst>
          <pc:docMk/>
          <pc:sldMk cId="3850387172" sldId="282"/>
        </pc:sldMkLst>
      </pc:sldChg>
      <pc:sldChg chg="ord">
        <pc:chgData name="Hernán Iglesias Ramos" userId="S::uo278462@uniovi.es::5a714ef2-fc58-42d5-a776-e3b913581c6c" providerId="AD" clId="Web-{8468B952-1430-6E1D-108B-9296647AECCB}" dt="2024-05-02T09:16:29.548" v="1"/>
        <pc:sldMkLst>
          <pc:docMk/>
          <pc:sldMk cId="3740657396" sldId="283"/>
        </pc:sldMkLst>
      </pc:sldChg>
      <pc:sldChg chg="ord">
        <pc:chgData name="Hernán Iglesias Ramos" userId="S::uo278462@uniovi.es::5a714ef2-fc58-42d5-a776-e3b913581c6c" providerId="AD" clId="Web-{8468B952-1430-6E1D-108B-9296647AECCB}" dt="2024-05-02T09:16:26.611" v="0"/>
        <pc:sldMkLst>
          <pc:docMk/>
          <pc:sldMk cId="802234056" sldId="284"/>
        </pc:sldMkLst>
      </pc:sldChg>
    </pc:docChg>
  </pc:docChgLst>
  <pc:docChgLst>
    <pc:chgData name="Juan Francisco Mier Montoto" userId="S::uo283319@uniovi.es::60a3e37e-4e77-4744-b955-8aedbbae9df6" providerId="AD" clId="Web-{90D96D65-306E-4899-B298-118E6814F2F2}"/>
    <pc:docChg chg="modSld">
      <pc:chgData name="Juan Francisco Mier Montoto" userId="S::uo283319@uniovi.es::60a3e37e-4e77-4744-b955-8aedbbae9df6" providerId="AD" clId="Web-{90D96D65-306E-4899-B298-118E6814F2F2}" dt="2024-05-02T16:37:32.468" v="46" actId="20577"/>
      <pc:docMkLst>
        <pc:docMk/>
      </pc:docMkLst>
      <pc:sldChg chg="modSp">
        <pc:chgData name="Juan Francisco Mier Montoto" userId="S::uo283319@uniovi.es::60a3e37e-4e77-4744-b955-8aedbbae9df6" providerId="AD" clId="Web-{90D96D65-306E-4899-B298-118E6814F2F2}" dt="2024-05-02T16:36:44.028" v="33" actId="20577"/>
        <pc:sldMkLst>
          <pc:docMk/>
          <pc:sldMk cId="176904951" sldId="294"/>
        </pc:sldMkLst>
        <pc:spChg chg="mod">
          <ac:chgData name="Juan Francisco Mier Montoto" userId="S::uo283319@uniovi.es::60a3e37e-4e77-4744-b955-8aedbbae9df6" providerId="AD" clId="Web-{90D96D65-306E-4899-B298-118E6814F2F2}" dt="2024-05-02T16:36:44.028" v="33" actId="20577"/>
          <ac:spMkLst>
            <pc:docMk/>
            <pc:sldMk cId="176904951" sldId="294"/>
            <ac:spMk id="31" creationId="{247346F3-A369-4997-F3B5-25D501240CAF}"/>
          </ac:spMkLst>
        </pc:spChg>
        <pc:spChg chg="mod">
          <ac:chgData name="Juan Francisco Mier Montoto" userId="S::uo283319@uniovi.es::60a3e37e-4e77-4744-b955-8aedbbae9df6" providerId="AD" clId="Web-{90D96D65-306E-4899-B298-118E6814F2F2}" dt="2024-05-02T16:36:40.855" v="31" actId="20577"/>
          <ac:spMkLst>
            <pc:docMk/>
            <pc:sldMk cId="176904951" sldId="294"/>
            <ac:spMk id="34" creationId="{D55A802F-B21F-BE80-6558-14E9376C79A0}"/>
          </ac:spMkLst>
        </pc:spChg>
      </pc:sldChg>
      <pc:sldChg chg="modSp">
        <pc:chgData name="Juan Francisco Mier Montoto" userId="S::uo283319@uniovi.es::60a3e37e-4e77-4744-b955-8aedbbae9df6" providerId="AD" clId="Web-{90D96D65-306E-4899-B298-118E6814F2F2}" dt="2024-05-02T16:37:32.468" v="46" actId="20577"/>
        <pc:sldMkLst>
          <pc:docMk/>
          <pc:sldMk cId="548775474" sldId="295"/>
        </pc:sldMkLst>
        <pc:spChg chg="mod">
          <ac:chgData name="Juan Francisco Mier Montoto" userId="S::uo283319@uniovi.es::60a3e37e-4e77-4744-b955-8aedbbae9df6" providerId="AD" clId="Web-{90D96D65-306E-4899-B298-118E6814F2F2}" dt="2024-05-02T16:37:24.686" v="40" actId="20577"/>
          <ac:spMkLst>
            <pc:docMk/>
            <pc:sldMk cId="548775474" sldId="295"/>
            <ac:spMk id="4" creationId="{10B0DDF5-3A6B-EEBF-6182-7B83A93C5B70}"/>
          </ac:spMkLst>
        </pc:spChg>
        <pc:spChg chg="mod">
          <ac:chgData name="Juan Francisco Mier Montoto" userId="S::uo283319@uniovi.es::60a3e37e-4e77-4744-b955-8aedbbae9df6" providerId="AD" clId="Web-{90D96D65-306E-4899-B298-118E6814F2F2}" dt="2024-05-02T16:37:28.905" v="43" actId="20577"/>
          <ac:spMkLst>
            <pc:docMk/>
            <pc:sldMk cId="548775474" sldId="295"/>
            <ac:spMk id="12" creationId="{88E6CF3E-4B20-E1E7-B7DD-7B0EBEE27B7E}"/>
          </ac:spMkLst>
        </pc:spChg>
        <pc:spChg chg="mod">
          <ac:chgData name="Juan Francisco Mier Montoto" userId="S::uo283319@uniovi.es::60a3e37e-4e77-4744-b955-8aedbbae9df6" providerId="AD" clId="Web-{90D96D65-306E-4899-B298-118E6814F2F2}" dt="2024-05-02T16:37:32.468" v="46" actId="20577"/>
          <ac:spMkLst>
            <pc:docMk/>
            <pc:sldMk cId="548775474" sldId="295"/>
            <ac:spMk id="13" creationId="{D7C7BA07-4F40-B7E1-F9C2-C20C663FA12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nioviedo.sharepoint.com/sites/GITINProyectosPL03/Documentos%20compartidos/General/%5b2%5d%20Segunda%20entrega/%5b9%5d%20Novena%20fase/FIXED_Ingresos_cost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Balance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1"/>
          <c:order val="0"/>
          <c:tx>
            <c:v>Anual</c:v>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[FIXED_Ingresos_costes.xlsx]Hoja1!$L$7:$L$17</c:f>
              <c:numCache>
                <c:formatCode>General</c:formatCode>
                <c:ptCount val="11"/>
                <c:pt idx="0">
                  <c:v>-199487.5</c:v>
                </c:pt>
                <c:pt idx="1">
                  <c:v>-28604.799999999988</c:v>
                </c:pt>
                <c:pt idx="2">
                  <c:v>49331.800000000017</c:v>
                </c:pt>
                <c:pt idx="3">
                  <c:v>95998.25</c:v>
                </c:pt>
                <c:pt idx="4">
                  <c:v>126537.63000000002</c:v>
                </c:pt>
                <c:pt idx="5">
                  <c:v>143164.04000000004</c:v>
                </c:pt>
                <c:pt idx="6">
                  <c:v>150632.70000000001</c:v>
                </c:pt>
                <c:pt idx="7">
                  <c:v>154384.92000000001</c:v>
                </c:pt>
                <c:pt idx="8">
                  <c:v>156515.32</c:v>
                </c:pt>
                <c:pt idx="9">
                  <c:v>158418.68</c:v>
                </c:pt>
                <c:pt idx="10">
                  <c:v>160549.08000000002</c:v>
                </c:pt>
              </c:numCache>
            </c:numRef>
          </c:val>
          <c:smooth val="0"/>
          <c:extLst>
            <c:ext xmlns:c16="http://schemas.microsoft.com/office/drawing/2014/chart" uri="{C3380CC4-5D6E-409C-BE32-E72D297353CC}">
              <c16:uniqueId val="{00000000-8741-4F7F-A4DB-3BB702C35BA6}"/>
            </c:ext>
          </c:extLst>
        </c:ser>
        <c:ser>
          <c:idx val="2"/>
          <c:order val="1"/>
          <c:tx>
            <c:v>Acumulado</c:v>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[FIXED_Ingresos_costes.xlsx]Hoja1!$M$7:$M$17</c:f>
              <c:numCache>
                <c:formatCode>General</c:formatCode>
                <c:ptCount val="11"/>
                <c:pt idx="0">
                  <c:v>-199487.5</c:v>
                </c:pt>
                <c:pt idx="1">
                  <c:v>-228092.3</c:v>
                </c:pt>
                <c:pt idx="2">
                  <c:v>-178760.49999999997</c:v>
                </c:pt>
                <c:pt idx="3">
                  <c:v>-82762.249999999971</c:v>
                </c:pt>
                <c:pt idx="4">
                  <c:v>43775.380000000048</c:v>
                </c:pt>
                <c:pt idx="5">
                  <c:v>186939.4200000001</c:v>
                </c:pt>
                <c:pt idx="6">
                  <c:v>337572.12000000011</c:v>
                </c:pt>
                <c:pt idx="7">
                  <c:v>491957.04000000015</c:v>
                </c:pt>
                <c:pt idx="8">
                  <c:v>648472.3600000001</c:v>
                </c:pt>
                <c:pt idx="9">
                  <c:v>806891.04</c:v>
                </c:pt>
                <c:pt idx="10">
                  <c:v>967440.12000000011</c:v>
                </c:pt>
              </c:numCache>
            </c:numRef>
          </c:val>
          <c:smooth val="0"/>
          <c:extLst>
            <c:ext xmlns:c16="http://schemas.microsoft.com/office/drawing/2014/chart" uri="{C3380CC4-5D6E-409C-BE32-E72D297353CC}">
              <c16:uniqueId val="{00000001-8741-4F7F-A4DB-3BB702C35BA6}"/>
            </c:ext>
          </c:extLst>
        </c:ser>
        <c:dLbls>
          <c:showLegendKey val="0"/>
          <c:showVal val="0"/>
          <c:showCatName val="0"/>
          <c:showSerName val="0"/>
          <c:showPercent val="0"/>
          <c:showBubbleSize val="0"/>
        </c:dLbls>
        <c:marker val="1"/>
        <c:smooth val="0"/>
        <c:axId val="84276743"/>
        <c:axId val="94234631"/>
      </c:lineChart>
      <c:catAx>
        <c:axId val="84276743"/>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234631"/>
        <c:crosses val="autoZero"/>
        <c:auto val="1"/>
        <c:lblAlgn val="ctr"/>
        <c:lblOffset val="100"/>
        <c:noMultiLvlLbl val="0"/>
      </c:catAx>
      <c:valAx>
        <c:axId val="942346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4276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256C84-C729-41FE-9A28-B0D763A5EA2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A5487BE5-AA79-4E2D-9231-AA16C6CAE775}">
      <dgm:prSet/>
      <dgm:spPr/>
      <dgm:t>
        <a:bodyPr/>
        <a:lstStyle/>
        <a:p>
          <a:r>
            <a:rPr lang="es-ES">
              <a:latin typeface="Aptos" panose="020B0004020202020204" pitchFamily="34" charset="0"/>
            </a:rPr>
            <a:t>Entrada y salida del garaje</a:t>
          </a:r>
          <a:endParaRPr lang="en-US">
            <a:latin typeface="Aptos" panose="020B0004020202020204" pitchFamily="34" charset="0"/>
          </a:endParaRPr>
        </a:p>
      </dgm:t>
    </dgm:pt>
    <dgm:pt modelId="{FA0CECC8-6E43-441F-8085-BCEAC589BF8D}" type="parTrans" cxnId="{90328149-7F95-4C10-8BD5-C8CFA9E875D3}">
      <dgm:prSet/>
      <dgm:spPr/>
      <dgm:t>
        <a:bodyPr/>
        <a:lstStyle/>
        <a:p>
          <a:endParaRPr lang="en-US"/>
        </a:p>
      </dgm:t>
    </dgm:pt>
    <dgm:pt modelId="{18E08B39-C7B4-4CAA-AB1C-2FAD66D54310}" type="sibTrans" cxnId="{90328149-7F95-4C10-8BD5-C8CFA9E875D3}">
      <dgm:prSet/>
      <dgm:spPr/>
      <dgm:t>
        <a:bodyPr/>
        <a:lstStyle/>
        <a:p>
          <a:endParaRPr lang="en-US"/>
        </a:p>
      </dgm:t>
    </dgm:pt>
    <dgm:pt modelId="{89E77B0B-F0D3-46DF-96F8-A6430E5E08BD}">
      <dgm:prSet/>
      <dgm:spPr/>
      <dgm:t>
        <a:bodyPr/>
        <a:lstStyle/>
        <a:p>
          <a:r>
            <a:rPr lang="es-ES">
              <a:latin typeface="Aptos" panose="020B0004020202020204" pitchFamily="34" charset="0"/>
            </a:rPr>
            <a:t>Puntos de carga </a:t>
          </a:r>
          <a:endParaRPr lang="en-US">
            <a:latin typeface="Aptos" panose="020B0004020202020204" pitchFamily="34" charset="0"/>
          </a:endParaRPr>
        </a:p>
      </dgm:t>
    </dgm:pt>
    <dgm:pt modelId="{59ECB43D-0467-411E-9238-BA63D203068F}" type="parTrans" cxnId="{D2C993C4-498C-41A9-AE5D-14CE5A5BBD58}">
      <dgm:prSet/>
      <dgm:spPr/>
      <dgm:t>
        <a:bodyPr/>
        <a:lstStyle/>
        <a:p>
          <a:endParaRPr lang="en-US"/>
        </a:p>
      </dgm:t>
    </dgm:pt>
    <dgm:pt modelId="{5D1ACF77-491B-42C2-9838-6F3CC3C544AA}" type="sibTrans" cxnId="{D2C993C4-498C-41A9-AE5D-14CE5A5BBD58}">
      <dgm:prSet/>
      <dgm:spPr/>
      <dgm:t>
        <a:bodyPr/>
        <a:lstStyle/>
        <a:p>
          <a:endParaRPr lang="en-US"/>
        </a:p>
      </dgm:t>
    </dgm:pt>
    <dgm:pt modelId="{FCE0A840-2734-47D8-99CE-32B4F4FD57FC}">
      <dgm:prSet/>
      <dgm:spPr/>
      <dgm:t>
        <a:bodyPr/>
        <a:lstStyle/>
        <a:p>
          <a:r>
            <a:rPr lang="es-ES">
              <a:latin typeface="Aptos" panose="020B0004020202020204" pitchFamily="34" charset="0"/>
            </a:rPr>
            <a:t>Infraestructura tecnológica</a:t>
          </a:r>
          <a:endParaRPr lang="en-US">
            <a:latin typeface="Aptos" panose="020B0004020202020204" pitchFamily="34" charset="0"/>
          </a:endParaRPr>
        </a:p>
      </dgm:t>
    </dgm:pt>
    <dgm:pt modelId="{3D0677B4-3DFE-4799-96EA-58858E81C288}" type="parTrans" cxnId="{EA97FF17-BCF6-4BFF-B475-9E10055E0338}">
      <dgm:prSet/>
      <dgm:spPr/>
      <dgm:t>
        <a:bodyPr/>
        <a:lstStyle/>
        <a:p>
          <a:endParaRPr lang="en-US"/>
        </a:p>
      </dgm:t>
    </dgm:pt>
    <dgm:pt modelId="{ED241089-1A27-483C-9B00-3FEC482A14B6}" type="sibTrans" cxnId="{EA97FF17-BCF6-4BFF-B475-9E10055E0338}">
      <dgm:prSet/>
      <dgm:spPr/>
      <dgm:t>
        <a:bodyPr/>
        <a:lstStyle/>
        <a:p>
          <a:endParaRPr lang="en-US"/>
        </a:p>
      </dgm:t>
    </dgm:pt>
    <dgm:pt modelId="{F1877042-7755-4E82-B067-357F82F0DA7E}" type="pres">
      <dgm:prSet presAssocID="{D5256C84-C729-41FE-9A28-B0D763A5EA27}" presName="hierChild1" presStyleCnt="0">
        <dgm:presLayoutVars>
          <dgm:chPref val="1"/>
          <dgm:dir/>
          <dgm:animOne val="branch"/>
          <dgm:animLvl val="lvl"/>
          <dgm:resizeHandles/>
        </dgm:presLayoutVars>
      </dgm:prSet>
      <dgm:spPr/>
    </dgm:pt>
    <dgm:pt modelId="{7639659A-7A1F-46BE-8B4A-7F3AE8291937}" type="pres">
      <dgm:prSet presAssocID="{A5487BE5-AA79-4E2D-9231-AA16C6CAE775}" presName="hierRoot1" presStyleCnt="0"/>
      <dgm:spPr/>
    </dgm:pt>
    <dgm:pt modelId="{4453B7B6-C4DB-49BE-A51B-E298D6E94A7F}" type="pres">
      <dgm:prSet presAssocID="{A5487BE5-AA79-4E2D-9231-AA16C6CAE775}" presName="composite" presStyleCnt="0"/>
      <dgm:spPr/>
    </dgm:pt>
    <dgm:pt modelId="{527F8FB6-76C6-41C4-93A6-B5AA4E052DC2}" type="pres">
      <dgm:prSet presAssocID="{A5487BE5-AA79-4E2D-9231-AA16C6CAE775}" presName="background" presStyleLbl="node0" presStyleIdx="0" presStyleCnt="3"/>
      <dgm:spPr/>
    </dgm:pt>
    <dgm:pt modelId="{C000B065-DC94-4B50-B5AA-249135B16F02}" type="pres">
      <dgm:prSet presAssocID="{A5487BE5-AA79-4E2D-9231-AA16C6CAE775}" presName="text" presStyleLbl="fgAcc0" presStyleIdx="0" presStyleCnt="3">
        <dgm:presLayoutVars>
          <dgm:chPref val="3"/>
        </dgm:presLayoutVars>
      </dgm:prSet>
      <dgm:spPr/>
    </dgm:pt>
    <dgm:pt modelId="{B32D5CA2-DD94-43F2-8A33-58F7447CEFB1}" type="pres">
      <dgm:prSet presAssocID="{A5487BE5-AA79-4E2D-9231-AA16C6CAE775}" presName="hierChild2" presStyleCnt="0"/>
      <dgm:spPr/>
    </dgm:pt>
    <dgm:pt modelId="{4987FF0D-D1F9-4AE5-B160-BCDDA446DF73}" type="pres">
      <dgm:prSet presAssocID="{89E77B0B-F0D3-46DF-96F8-A6430E5E08BD}" presName="hierRoot1" presStyleCnt="0"/>
      <dgm:spPr/>
    </dgm:pt>
    <dgm:pt modelId="{A02BBF46-15CE-4A48-B1BB-980CC86C8D3E}" type="pres">
      <dgm:prSet presAssocID="{89E77B0B-F0D3-46DF-96F8-A6430E5E08BD}" presName="composite" presStyleCnt="0"/>
      <dgm:spPr/>
    </dgm:pt>
    <dgm:pt modelId="{FAAFC022-589B-4595-B5C2-E627DD5EA311}" type="pres">
      <dgm:prSet presAssocID="{89E77B0B-F0D3-46DF-96F8-A6430E5E08BD}" presName="background" presStyleLbl="node0" presStyleIdx="1" presStyleCnt="3"/>
      <dgm:spPr/>
    </dgm:pt>
    <dgm:pt modelId="{DB09D55F-E799-49B4-8D6A-E34CEA6CE446}" type="pres">
      <dgm:prSet presAssocID="{89E77B0B-F0D3-46DF-96F8-A6430E5E08BD}" presName="text" presStyleLbl="fgAcc0" presStyleIdx="1" presStyleCnt="3">
        <dgm:presLayoutVars>
          <dgm:chPref val="3"/>
        </dgm:presLayoutVars>
      </dgm:prSet>
      <dgm:spPr/>
    </dgm:pt>
    <dgm:pt modelId="{9EA44FF2-07C2-4D41-97F8-52D91F0C0F4D}" type="pres">
      <dgm:prSet presAssocID="{89E77B0B-F0D3-46DF-96F8-A6430E5E08BD}" presName="hierChild2" presStyleCnt="0"/>
      <dgm:spPr/>
    </dgm:pt>
    <dgm:pt modelId="{B14F7569-13CF-4AB3-AC11-83D215118B78}" type="pres">
      <dgm:prSet presAssocID="{FCE0A840-2734-47D8-99CE-32B4F4FD57FC}" presName="hierRoot1" presStyleCnt="0"/>
      <dgm:spPr/>
    </dgm:pt>
    <dgm:pt modelId="{B2F6DAF3-724D-4E4E-8ECD-27CF247CF50A}" type="pres">
      <dgm:prSet presAssocID="{FCE0A840-2734-47D8-99CE-32B4F4FD57FC}" presName="composite" presStyleCnt="0"/>
      <dgm:spPr/>
    </dgm:pt>
    <dgm:pt modelId="{B03E5151-FBF0-48FA-A55D-52EE8E5B4C7B}" type="pres">
      <dgm:prSet presAssocID="{FCE0A840-2734-47D8-99CE-32B4F4FD57FC}" presName="background" presStyleLbl="node0" presStyleIdx="2" presStyleCnt="3"/>
      <dgm:spPr/>
    </dgm:pt>
    <dgm:pt modelId="{529AE97C-8777-4E97-AE10-87B055C9A956}" type="pres">
      <dgm:prSet presAssocID="{FCE0A840-2734-47D8-99CE-32B4F4FD57FC}" presName="text" presStyleLbl="fgAcc0" presStyleIdx="2" presStyleCnt="3">
        <dgm:presLayoutVars>
          <dgm:chPref val="3"/>
        </dgm:presLayoutVars>
      </dgm:prSet>
      <dgm:spPr/>
    </dgm:pt>
    <dgm:pt modelId="{3A4E7072-C857-4EDE-B9AE-71DC86049ECF}" type="pres">
      <dgm:prSet presAssocID="{FCE0A840-2734-47D8-99CE-32B4F4FD57FC}" presName="hierChild2" presStyleCnt="0"/>
      <dgm:spPr/>
    </dgm:pt>
  </dgm:ptLst>
  <dgm:cxnLst>
    <dgm:cxn modelId="{EA97FF17-BCF6-4BFF-B475-9E10055E0338}" srcId="{D5256C84-C729-41FE-9A28-B0D763A5EA27}" destId="{FCE0A840-2734-47D8-99CE-32B4F4FD57FC}" srcOrd="2" destOrd="0" parTransId="{3D0677B4-3DFE-4799-96EA-58858E81C288}" sibTransId="{ED241089-1A27-483C-9B00-3FEC482A14B6}"/>
    <dgm:cxn modelId="{CC0E9721-7A94-4C1C-A495-FA12D9F3D67A}" type="presOf" srcId="{A5487BE5-AA79-4E2D-9231-AA16C6CAE775}" destId="{C000B065-DC94-4B50-B5AA-249135B16F02}" srcOrd="0" destOrd="0" presId="urn:microsoft.com/office/officeart/2005/8/layout/hierarchy1"/>
    <dgm:cxn modelId="{68C5D937-AA35-4DC8-9409-F98D4110B69A}" type="presOf" srcId="{89E77B0B-F0D3-46DF-96F8-A6430E5E08BD}" destId="{DB09D55F-E799-49B4-8D6A-E34CEA6CE446}" srcOrd="0" destOrd="0" presId="urn:microsoft.com/office/officeart/2005/8/layout/hierarchy1"/>
    <dgm:cxn modelId="{8990CD61-0F41-4F3C-AD59-EA9437151A06}" type="presOf" srcId="{D5256C84-C729-41FE-9A28-B0D763A5EA27}" destId="{F1877042-7755-4E82-B067-357F82F0DA7E}" srcOrd="0" destOrd="0" presId="urn:microsoft.com/office/officeart/2005/8/layout/hierarchy1"/>
    <dgm:cxn modelId="{90328149-7F95-4C10-8BD5-C8CFA9E875D3}" srcId="{D5256C84-C729-41FE-9A28-B0D763A5EA27}" destId="{A5487BE5-AA79-4E2D-9231-AA16C6CAE775}" srcOrd="0" destOrd="0" parTransId="{FA0CECC8-6E43-441F-8085-BCEAC589BF8D}" sibTransId="{18E08B39-C7B4-4CAA-AB1C-2FAD66D54310}"/>
    <dgm:cxn modelId="{D2C993C4-498C-41A9-AE5D-14CE5A5BBD58}" srcId="{D5256C84-C729-41FE-9A28-B0D763A5EA27}" destId="{89E77B0B-F0D3-46DF-96F8-A6430E5E08BD}" srcOrd="1" destOrd="0" parTransId="{59ECB43D-0467-411E-9238-BA63D203068F}" sibTransId="{5D1ACF77-491B-42C2-9838-6F3CC3C544AA}"/>
    <dgm:cxn modelId="{31BBB0F3-92E2-4502-9470-9B683E5B1E23}" type="presOf" srcId="{FCE0A840-2734-47D8-99CE-32B4F4FD57FC}" destId="{529AE97C-8777-4E97-AE10-87B055C9A956}" srcOrd="0" destOrd="0" presId="urn:microsoft.com/office/officeart/2005/8/layout/hierarchy1"/>
    <dgm:cxn modelId="{A9C5C068-5846-4452-B4C5-34B57BFB9D5C}" type="presParOf" srcId="{F1877042-7755-4E82-B067-357F82F0DA7E}" destId="{7639659A-7A1F-46BE-8B4A-7F3AE8291937}" srcOrd="0" destOrd="0" presId="urn:microsoft.com/office/officeart/2005/8/layout/hierarchy1"/>
    <dgm:cxn modelId="{251886E5-7325-420E-915A-2C8F870DD6C5}" type="presParOf" srcId="{7639659A-7A1F-46BE-8B4A-7F3AE8291937}" destId="{4453B7B6-C4DB-49BE-A51B-E298D6E94A7F}" srcOrd="0" destOrd="0" presId="urn:microsoft.com/office/officeart/2005/8/layout/hierarchy1"/>
    <dgm:cxn modelId="{0C633850-3D49-403A-987D-472ABFC1E5D3}" type="presParOf" srcId="{4453B7B6-C4DB-49BE-A51B-E298D6E94A7F}" destId="{527F8FB6-76C6-41C4-93A6-B5AA4E052DC2}" srcOrd="0" destOrd="0" presId="urn:microsoft.com/office/officeart/2005/8/layout/hierarchy1"/>
    <dgm:cxn modelId="{E2E21307-9DA1-4816-B482-7F1990CDEE75}" type="presParOf" srcId="{4453B7B6-C4DB-49BE-A51B-E298D6E94A7F}" destId="{C000B065-DC94-4B50-B5AA-249135B16F02}" srcOrd="1" destOrd="0" presId="urn:microsoft.com/office/officeart/2005/8/layout/hierarchy1"/>
    <dgm:cxn modelId="{05CE57BB-C084-4B2D-992E-57BD8C44028A}" type="presParOf" srcId="{7639659A-7A1F-46BE-8B4A-7F3AE8291937}" destId="{B32D5CA2-DD94-43F2-8A33-58F7447CEFB1}" srcOrd="1" destOrd="0" presId="urn:microsoft.com/office/officeart/2005/8/layout/hierarchy1"/>
    <dgm:cxn modelId="{71E2FC68-CBF3-4B19-A635-56C524542451}" type="presParOf" srcId="{F1877042-7755-4E82-B067-357F82F0DA7E}" destId="{4987FF0D-D1F9-4AE5-B160-BCDDA446DF73}" srcOrd="1" destOrd="0" presId="urn:microsoft.com/office/officeart/2005/8/layout/hierarchy1"/>
    <dgm:cxn modelId="{9FEED41B-29AA-4723-902C-32FC3FB31869}" type="presParOf" srcId="{4987FF0D-D1F9-4AE5-B160-BCDDA446DF73}" destId="{A02BBF46-15CE-4A48-B1BB-980CC86C8D3E}" srcOrd="0" destOrd="0" presId="urn:microsoft.com/office/officeart/2005/8/layout/hierarchy1"/>
    <dgm:cxn modelId="{78A46744-F848-46AD-B374-6DF107426534}" type="presParOf" srcId="{A02BBF46-15CE-4A48-B1BB-980CC86C8D3E}" destId="{FAAFC022-589B-4595-B5C2-E627DD5EA311}" srcOrd="0" destOrd="0" presId="urn:microsoft.com/office/officeart/2005/8/layout/hierarchy1"/>
    <dgm:cxn modelId="{F0CADC0D-DF7A-4822-953A-B163B1B9C186}" type="presParOf" srcId="{A02BBF46-15CE-4A48-B1BB-980CC86C8D3E}" destId="{DB09D55F-E799-49B4-8D6A-E34CEA6CE446}" srcOrd="1" destOrd="0" presId="urn:microsoft.com/office/officeart/2005/8/layout/hierarchy1"/>
    <dgm:cxn modelId="{DB7230F5-D69F-4EAE-84AE-C6DB55377999}" type="presParOf" srcId="{4987FF0D-D1F9-4AE5-B160-BCDDA446DF73}" destId="{9EA44FF2-07C2-4D41-97F8-52D91F0C0F4D}" srcOrd="1" destOrd="0" presId="urn:microsoft.com/office/officeart/2005/8/layout/hierarchy1"/>
    <dgm:cxn modelId="{57F9911F-72F4-4E3C-8E9F-598B3FA79B40}" type="presParOf" srcId="{F1877042-7755-4E82-B067-357F82F0DA7E}" destId="{B14F7569-13CF-4AB3-AC11-83D215118B78}" srcOrd="2" destOrd="0" presId="urn:microsoft.com/office/officeart/2005/8/layout/hierarchy1"/>
    <dgm:cxn modelId="{537BB644-3309-455E-89DB-2D6970410FA2}" type="presParOf" srcId="{B14F7569-13CF-4AB3-AC11-83D215118B78}" destId="{B2F6DAF3-724D-4E4E-8ECD-27CF247CF50A}" srcOrd="0" destOrd="0" presId="urn:microsoft.com/office/officeart/2005/8/layout/hierarchy1"/>
    <dgm:cxn modelId="{9BEC3F5C-3E44-41B4-8EF5-F58919B47C12}" type="presParOf" srcId="{B2F6DAF3-724D-4E4E-8ECD-27CF247CF50A}" destId="{B03E5151-FBF0-48FA-A55D-52EE8E5B4C7B}" srcOrd="0" destOrd="0" presId="urn:microsoft.com/office/officeart/2005/8/layout/hierarchy1"/>
    <dgm:cxn modelId="{85D3A9AB-B03C-49CB-AC0E-BD8C470BC7F1}" type="presParOf" srcId="{B2F6DAF3-724D-4E4E-8ECD-27CF247CF50A}" destId="{529AE97C-8777-4E97-AE10-87B055C9A956}" srcOrd="1" destOrd="0" presId="urn:microsoft.com/office/officeart/2005/8/layout/hierarchy1"/>
    <dgm:cxn modelId="{6860EABF-FF29-4F9B-8F7A-BFADCFAC7B45}" type="presParOf" srcId="{B14F7569-13CF-4AB3-AC11-83D215118B78}" destId="{3A4E7072-C857-4EDE-B9AE-71DC86049EC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5256C84-C729-41FE-9A28-B0D763A5EA27}"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A5487BE5-AA79-4E2D-9231-AA16C6CAE775}">
      <dgm:prSet/>
      <dgm:spPr/>
      <dgm:t>
        <a:bodyPr/>
        <a:lstStyle/>
        <a:p>
          <a:r>
            <a:rPr lang="es-ES">
              <a:latin typeface="Aptos"/>
            </a:rPr>
            <a:t>Software</a:t>
          </a:r>
          <a:endParaRPr lang="en-US">
            <a:latin typeface="Aptos" panose="020B0004020202020204" pitchFamily="34" charset="0"/>
          </a:endParaRPr>
        </a:p>
      </dgm:t>
    </dgm:pt>
    <dgm:pt modelId="{FA0CECC8-6E43-441F-8085-BCEAC589BF8D}" type="parTrans" cxnId="{90328149-7F95-4C10-8BD5-C8CFA9E875D3}">
      <dgm:prSet/>
      <dgm:spPr/>
      <dgm:t>
        <a:bodyPr/>
        <a:lstStyle/>
        <a:p>
          <a:endParaRPr lang="en-US"/>
        </a:p>
      </dgm:t>
    </dgm:pt>
    <dgm:pt modelId="{18E08B39-C7B4-4CAA-AB1C-2FAD66D54310}" type="sibTrans" cxnId="{90328149-7F95-4C10-8BD5-C8CFA9E875D3}">
      <dgm:prSet/>
      <dgm:spPr/>
      <dgm:t>
        <a:bodyPr/>
        <a:lstStyle/>
        <a:p>
          <a:endParaRPr lang="en-US"/>
        </a:p>
      </dgm:t>
    </dgm:pt>
    <dgm:pt modelId="{89E77B0B-F0D3-46DF-96F8-A6430E5E08BD}">
      <dgm:prSet/>
      <dgm:spPr/>
      <dgm:t>
        <a:bodyPr/>
        <a:lstStyle/>
        <a:p>
          <a:pPr rtl="0"/>
          <a:r>
            <a:rPr lang="es-ES">
              <a:latin typeface="Aptos"/>
            </a:rPr>
            <a:t>Hardware </a:t>
          </a:r>
          <a:endParaRPr lang="en-US">
            <a:latin typeface="Aptos" panose="020B0004020202020204" pitchFamily="34" charset="0"/>
          </a:endParaRPr>
        </a:p>
      </dgm:t>
    </dgm:pt>
    <dgm:pt modelId="{59ECB43D-0467-411E-9238-BA63D203068F}" type="parTrans" cxnId="{D2C993C4-498C-41A9-AE5D-14CE5A5BBD58}">
      <dgm:prSet/>
      <dgm:spPr/>
      <dgm:t>
        <a:bodyPr/>
        <a:lstStyle/>
        <a:p>
          <a:endParaRPr lang="en-US"/>
        </a:p>
      </dgm:t>
    </dgm:pt>
    <dgm:pt modelId="{5D1ACF77-491B-42C2-9838-6F3CC3C544AA}" type="sibTrans" cxnId="{D2C993C4-498C-41A9-AE5D-14CE5A5BBD58}">
      <dgm:prSet/>
      <dgm:spPr/>
      <dgm:t>
        <a:bodyPr/>
        <a:lstStyle/>
        <a:p>
          <a:endParaRPr lang="en-US"/>
        </a:p>
      </dgm:t>
    </dgm:pt>
    <dgm:pt modelId="{FCE0A840-2734-47D8-99CE-32B4F4FD57FC}">
      <dgm:prSet/>
      <dgm:spPr/>
      <dgm:t>
        <a:bodyPr/>
        <a:lstStyle/>
        <a:p>
          <a:pPr rtl="0"/>
          <a:r>
            <a:rPr lang="es-ES">
              <a:latin typeface="Aptos"/>
            </a:rPr>
            <a:t>Mano de obra</a:t>
          </a:r>
          <a:endParaRPr lang="en-US">
            <a:latin typeface="Aptos" panose="020B0004020202020204" pitchFamily="34" charset="0"/>
          </a:endParaRPr>
        </a:p>
      </dgm:t>
    </dgm:pt>
    <dgm:pt modelId="{3D0677B4-3DFE-4799-96EA-58858E81C288}" type="parTrans" cxnId="{EA97FF17-BCF6-4BFF-B475-9E10055E0338}">
      <dgm:prSet/>
      <dgm:spPr/>
      <dgm:t>
        <a:bodyPr/>
        <a:lstStyle/>
        <a:p>
          <a:endParaRPr lang="en-US"/>
        </a:p>
      </dgm:t>
    </dgm:pt>
    <dgm:pt modelId="{ED241089-1A27-483C-9B00-3FEC482A14B6}" type="sibTrans" cxnId="{EA97FF17-BCF6-4BFF-B475-9E10055E0338}">
      <dgm:prSet/>
      <dgm:spPr/>
      <dgm:t>
        <a:bodyPr/>
        <a:lstStyle/>
        <a:p>
          <a:endParaRPr lang="en-US"/>
        </a:p>
      </dgm:t>
    </dgm:pt>
    <dgm:pt modelId="{F1877042-7755-4E82-B067-357F82F0DA7E}" type="pres">
      <dgm:prSet presAssocID="{D5256C84-C729-41FE-9A28-B0D763A5EA27}" presName="hierChild1" presStyleCnt="0">
        <dgm:presLayoutVars>
          <dgm:chPref val="1"/>
          <dgm:dir/>
          <dgm:animOne val="branch"/>
          <dgm:animLvl val="lvl"/>
          <dgm:resizeHandles/>
        </dgm:presLayoutVars>
      </dgm:prSet>
      <dgm:spPr/>
    </dgm:pt>
    <dgm:pt modelId="{7639659A-7A1F-46BE-8B4A-7F3AE8291937}" type="pres">
      <dgm:prSet presAssocID="{A5487BE5-AA79-4E2D-9231-AA16C6CAE775}" presName="hierRoot1" presStyleCnt="0"/>
      <dgm:spPr/>
    </dgm:pt>
    <dgm:pt modelId="{4453B7B6-C4DB-49BE-A51B-E298D6E94A7F}" type="pres">
      <dgm:prSet presAssocID="{A5487BE5-AA79-4E2D-9231-AA16C6CAE775}" presName="composite" presStyleCnt="0"/>
      <dgm:spPr/>
    </dgm:pt>
    <dgm:pt modelId="{527F8FB6-76C6-41C4-93A6-B5AA4E052DC2}" type="pres">
      <dgm:prSet presAssocID="{A5487BE5-AA79-4E2D-9231-AA16C6CAE775}" presName="background" presStyleLbl="node0" presStyleIdx="0" presStyleCnt="3"/>
      <dgm:spPr/>
    </dgm:pt>
    <dgm:pt modelId="{C000B065-DC94-4B50-B5AA-249135B16F02}" type="pres">
      <dgm:prSet presAssocID="{A5487BE5-AA79-4E2D-9231-AA16C6CAE775}" presName="text" presStyleLbl="fgAcc0" presStyleIdx="0" presStyleCnt="3">
        <dgm:presLayoutVars>
          <dgm:chPref val="3"/>
        </dgm:presLayoutVars>
      </dgm:prSet>
      <dgm:spPr/>
    </dgm:pt>
    <dgm:pt modelId="{B32D5CA2-DD94-43F2-8A33-58F7447CEFB1}" type="pres">
      <dgm:prSet presAssocID="{A5487BE5-AA79-4E2D-9231-AA16C6CAE775}" presName="hierChild2" presStyleCnt="0"/>
      <dgm:spPr/>
    </dgm:pt>
    <dgm:pt modelId="{4987FF0D-D1F9-4AE5-B160-BCDDA446DF73}" type="pres">
      <dgm:prSet presAssocID="{89E77B0B-F0D3-46DF-96F8-A6430E5E08BD}" presName="hierRoot1" presStyleCnt="0"/>
      <dgm:spPr/>
    </dgm:pt>
    <dgm:pt modelId="{A02BBF46-15CE-4A48-B1BB-980CC86C8D3E}" type="pres">
      <dgm:prSet presAssocID="{89E77B0B-F0D3-46DF-96F8-A6430E5E08BD}" presName="composite" presStyleCnt="0"/>
      <dgm:spPr/>
    </dgm:pt>
    <dgm:pt modelId="{FAAFC022-589B-4595-B5C2-E627DD5EA311}" type="pres">
      <dgm:prSet presAssocID="{89E77B0B-F0D3-46DF-96F8-A6430E5E08BD}" presName="background" presStyleLbl="node0" presStyleIdx="1" presStyleCnt="3"/>
      <dgm:spPr/>
    </dgm:pt>
    <dgm:pt modelId="{DB09D55F-E799-49B4-8D6A-E34CEA6CE446}" type="pres">
      <dgm:prSet presAssocID="{89E77B0B-F0D3-46DF-96F8-A6430E5E08BD}" presName="text" presStyleLbl="fgAcc0" presStyleIdx="1" presStyleCnt="3">
        <dgm:presLayoutVars>
          <dgm:chPref val="3"/>
        </dgm:presLayoutVars>
      </dgm:prSet>
      <dgm:spPr/>
    </dgm:pt>
    <dgm:pt modelId="{9EA44FF2-07C2-4D41-97F8-52D91F0C0F4D}" type="pres">
      <dgm:prSet presAssocID="{89E77B0B-F0D3-46DF-96F8-A6430E5E08BD}" presName="hierChild2" presStyleCnt="0"/>
      <dgm:spPr/>
    </dgm:pt>
    <dgm:pt modelId="{B14F7569-13CF-4AB3-AC11-83D215118B78}" type="pres">
      <dgm:prSet presAssocID="{FCE0A840-2734-47D8-99CE-32B4F4FD57FC}" presName="hierRoot1" presStyleCnt="0"/>
      <dgm:spPr/>
    </dgm:pt>
    <dgm:pt modelId="{B2F6DAF3-724D-4E4E-8ECD-27CF247CF50A}" type="pres">
      <dgm:prSet presAssocID="{FCE0A840-2734-47D8-99CE-32B4F4FD57FC}" presName="composite" presStyleCnt="0"/>
      <dgm:spPr/>
    </dgm:pt>
    <dgm:pt modelId="{B03E5151-FBF0-48FA-A55D-52EE8E5B4C7B}" type="pres">
      <dgm:prSet presAssocID="{FCE0A840-2734-47D8-99CE-32B4F4FD57FC}" presName="background" presStyleLbl="node0" presStyleIdx="2" presStyleCnt="3"/>
      <dgm:spPr/>
    </dgm:pt>
    <dgm:pt modelId="{529AE97C-8777-4E97-AE10-87B055C9A956}" type="pres">
      <dgm:prSet presAssocID="{FCE0A840-2734-47D8-99CE-32B4F4FD57FC}" presName="text" presStyleLbl="fgAcc0" presStyleIdx="2" presStyleCnt="3">
        <dgm:presLayoutVars>
          <dgm:chPref val="3"/>
        </dgm:presLayoutVars>
      </dgm:prSet>
      <dgm:spPr/>
    </dgm:pt>
    <dgm:pt modelId="{3A4E7072-C857-4EDE-B9AE-71DC86049ECF}" type="pres">
      <dgm:prSet presAssocID="{FCE0A840-2734-47D8-99CE-32B4F4FD57FC}" presName="hierChild2" presStyleCnt="0"/>
      <dgm:spPr/>
    </dgm:pt>
  </dgm:ptLst>
  <dgm:cxnLst>
    <dgm:cxn modelId="{EA97FF17-BCF6-4BFF-B475-9E10055E0338}" srcId="{D5256C84-C729-41FE-9A28-B0D763A5EA27}" destId="{FCE0A840-2734-47D8-99CE-32B4F4FD57FC}" srcOrd="2" destOrd="0" parTransId="{3D0677B4-3DFE-4799-96EA-58858E81C288}" sibTransId="{ED241089-1A27-483C-9B00-3FEC482A14B6}"/>
    <dgm:cxn modelId="{CC0E9721-7A94-4C1C-A495-FA12D9F3D67A}" type="presOf" srcId="{A5487BE5-AA79-4E2D-9231-AA16C6CAE775}" destId="{C000B065-DC94-4B50-B5AA-249135B16F02}" srcOrd="0" destOrd="0" presId="urn:microsoft.com/office/officeart/2005/8/layout/hierarchy1"/>
    <dgm:cxn modelId="{68C5D937-AA35-4DC8-9409-F98D4110B69A}" type="presOf" srcId="{89E77B0B-F0D3-46DF-96F8-A6430E5E08BD}" destId="{DB09D55F-E799-49B4-8D6A-E34CEA6CE446}" srcOrd="0" destOrd="0" presId="urn:microsoft.com/office/officeart/2005/8/layout/hierarchy1"/>
    <dgm:cxn modelId="{8990CD61-0F41-4F3C-AD59-EA9437151A06}" type="presOf" srcId="{D5256C84-C729-41FE-9A28-B0D763A5EA27}" destId="{F1877042-7755-4E82-B067-357F82F0DA7E}" srcOrd="0" destOrd="0" presId="urn:microsoft.com/office/officeart/2005/8/layout/hierarchy1"/>
    <dgm:cxn modelId="{90328149-7F95-4C10-8BD5-C8CFA9E875D3}" srcId="{D5256C84-C729-41FE-9A28-B0D763A5EA27}" destId="{A5487BE5-AA79-4E2D-9231-AA16C6CAE775}" srcOrd="0" destOrd="0" parTransId="{FA0CECC8-6E43-441F-8085-BCEAC589BF8D}" sibTransId="{18E08B39-C7B4-4CAA-AB1C-2FAD66D54310}"/>
    <dgm:cxn modelId="{D2C993C4-498C-41A9-AE5D-14CE5A5BBD58}" srcId="{D5256C84-C729-41FE-9A28-B0D763A5EA27}" destId="{89E77B0B-F0D3-46DF-96F8-A6430E5E08BD}" srcOrd="1" destOrd="0" parTransId="{59ECB43D-0467-411E-9238-BA63D203068F}" sibTransId="{5D1ACF77-491B-42C2-9838-6F3CC3C544AA}"/>
    <dgm:cxn modelId="{31BBB0F3-92E2-4502-9470-9B683E5B1E23}" type="presOf" srcId="{FCE0A840-2734-47D8-99CE-32B4F4FD57FC}" destId="{529AE97C-8777-4E97-AE10-87B055C9A956}" srcOrd="0" destOrd="0" presId="urn:microsoft.com/office/officeart/2005/8/layout/hierarchy1"/>
    <dgm:cxn modelId="{A9C5C068-5846-4452-B4C5-34B57BFB9D5C}" type="presParOf" srcId="{F1877042-7755-4E82-B067-357F82F0DA7E}" destId="{7639659A-7A1F-46BE-8B4A-7F3AE8291937}" srcOrd="0" destOrd="0" presId="urn:microsoft.com/office/officeart/2005/8/layout/hierarchy1"/>
    <dgm:cxn modelId="{251886E5-7325-420E-915A-2C8F870DD6C5}" type="presParOf" srcId="{7639659A-7A1F-46BE-8B4A-7F3AE8291937}" destId="{4453B7B6-C4DB-49BE-A51B-E298D6E94A7F}" srcOrd="0" destOrd="0" presId="urn:microsoft.com/office/officeart/2005/8/layout/hierarchy1"/>
    <dgm:cxn modelId="{0C633850-3D49-403A-987D-472ABFC1E5D3}" type="presParOf" srcId="{4453B7B6-C4DB-49BE-A51B-E298D6E94A7F}" destId="{527F8FB6-76C6-41C4-93A6-B5AA4E052DC2}" srcOrd="0" destOrd="0" presId="urn:microsoft.com/office/officeart/2005/8/layout/hierarchy1"/>
    <dgm:cxn modelId="{E2E21307-9DA1-4816-B482-7F1990CDEE75}" type="presParOf" srcId="{4453B7B6-C4DB-49BE-A51B-E298D6E94A7F}" destId="{C000B065-DC94-4B50-B5AA-249135B16F02}" srcOrd="1" destOrd="0" presId="urn:microsoft.com/office/officeart/2005/8/layout/hierarchy1"/>
    <dgm:cxn modelId="{05CE57BB-C084-4B2D-992E-57BD8C44028A}" type="presParOf" srcId="{7639659A-7A1F-46BE-8B4A-7F3AE8291937}" destId="{B32D5CA2-DD94-43F2-8A33-58F7447CEFB1}" srcOrd="1" destOrd="0" presId="urn:microsoft.com/office/officeart/2005/8/layout/hierarchy1"/>
    <dgm:cxn modelId="{71E2FC68-CBF3-4B19-A635-56C524542451}" type="presParOf" srcId="{F1877042-7755-4E82-B067-357F82F0DA7E}" destId="{4987FF0D-D1F9-4AE5-B160-BCDDA446DF73}" srcOrd="1" destOrd="0" presId="urn:microsoft.com/office/officeart/2005/8/layout/hierarchy1"/>
    <dgm:cxn modelId="{9FEED41B-29AA-4723-902C-32FC3FB31869}" type="presParOf" srcId="{4987FF0D-D1F9-4AE5-B160-BCDDA446DF73}" destId="{A02BBF46-15CE-4A48-B1BB-980CC86C8D3E}" srcOrd="0" destOrd="0" presId="urn:microsoft.com/office/officeart/2005/8/layout/hierarchy1"/>
    <dgm:cxn modelId="{78A46744-F848-46AD-B374-6DF107426534}" type="presParOf" srcId="{A02BBF46-15CE-4A48-B1BB-980CC86C8D3E}" destId="{FAAFC022-589B-4595-B5C2-E627DD5EA311}" srcOrd="0" destOrd="0" presId="urn:microsoft.com/office/officeart/2005/8/layout/hierarchy1"/>
    <dgm:cxn modelId="{F0CADC0D-DF7A-4822-953A-B163B1B9C186}" type="presParOf" srcId="{A02BBF46-15CE-4A48-B1BB-980CC86C8D3E}" destId="{DB09D55F-E799-49B4-8D6A-E34CEA6CE446}" srcOrd="1" destOrd="0" presId="urn:microsoft.com/office/officeart/2005/8/layout/hierarchy1"/>
    <dgm:cxn modelId="{DB7230F5-D69F-4EAE-84AE-C6DB55377999}" type="presParOf" srcId="{4987FF0D-D1F9-4AE5-B160-BCDDA446DF73}" destId="{9EA44FF2-07C2-4D41-97F8-52D91F0C0F4D}" srcOrd="1" destOrd="0" presId="urn:microsoft.com/office/officeart/2005/8/layout/hierarchy1"/>
    <dgm:cxn modelId="{57F9911F-72F4-4E3C-8E9F-598B3FA79B40}" type="presParOf" srcId="{F1877042-7755-4E82-B067-357F82F0DA7E}" destId="{B14F7569-13CF-4AB3-AC11-83D215118B78}" srcOrd="2" destOrd="0" presId="urn:microsoft.com/office/officeart/2005/8/layout/hierarchy1"/>
    <dgm:cxn modelId="{537BB644-3309-455E-89DB-2D6970410FA2}" type="presParOf" srcId="{B14F7569-13CF-4AB3-AC11-83D215118B78}" destId="{B2F6DAF3-724D-4E4E-8ECD-27CF247CF50A}" srcOrd="0" destOrd="0" presId="urn:microsoft.com/office/officeart/2005/8/layout/hierarchy1"/>
    <dgm:cxn modelId="{9BEC3F5C-3E44-41B4-8EF5-F58919B47C12}" type="presParOf" srcId="{B2F6DAF3-724D-4E4E-8ECD-27CF247CF50A}" destId="{B03E5151-FBF0-48FA-A55D-52EE8E5B4C7B}" srcOrd="0" destOrd="0" presId="urn:microsoft.com/office/officeart/2005/8/layout/hierarchy1"/>
    <dgm:cxn modelId="{85D3A9AB-B03C-49CB-AC0E-BD8C470BC7F1}" type="presParOf" srcId="{B2F6DAF3-724D-4E4E-8ECD-27CF247CF50A}" destId="{529AE97C-8777-4E97-AE10-87B055C9A956}" srcOrd="1" destOrd="0" presId="urn:microsoft.com/office/officeart/2005/8/layout/hierarchy1"/>
    <dgm:cxn modelId="{6860EABF-FF29-4F9B-8F7A-BFADCFAC7B45}" type="presParOf" srcId="{B14F7569-13CF-4AB3-AC11-83D215118B78}" destId="{3A4E7072-C857-4EDE-B9AE-71DC86049EC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A82A8A7-EE2B-40BF-B729-D74766B48345}" type="doc">
      <dgm:prSet loTypeId="urn:microsoft.com/office/officeart/2005/8/layout/equation1" loCatId="relationship" qsTypeId="urn:microsoft.com/office/officeart/2005/8/quickstyle/simple1" qsCatId="simple" csTypeId="urn:microsoft.com/office/officeart/2005/8/colors/accent1_2" csCatId="accent1" phldr="1"/>
      <dgm:spPr/>
      <dgm:t>
        <a:bodyPr/>
        <a:lstStyle/>
        <a:p>
          <a:endParaRPr lang="es-ES"/>
        </a:p>
      </dgm:t>
    </dgm:pt>
    <dgm:pt modelId="{A9EE09B8-99EA-4B2E-943D-32AF00ACC915}">
      <dgm:prSet phldrT="[Texto]" phldr="0"/>
      <dgm:spPr/>
      <dgm:t>
        <a:bodyPr/>
        <a:lstStyle/>
        <a:p>
          <a:r>
            <a:rPr lang="es-ES" b="1">
              <a:latin typeface="Calibri Light" panose="020F0302020204030204"/>
            </a:rPr>
            <a:t>Software</a:t>
          </a:r>
          <a:endParaRPr lang="es-ES" b="1"/>
        </a:p>
      </dgm:t>
    </dgm:pt>
    <dgm:pt modelId="{64FA74FB-F1F2-4119-B710-50FC16F111F7}" type="parTrans" cxnId="{5A85B5BF-4615-4DFF-906F-6021A2A1C07D}">
      <dgm:prSet/>
      <dgm:spPr/>
    </dgm:pt>
    <dgm:pt modelId="{9F78FD70-4F3B-486A-9074-84F163F2C01E}" type="sibTrans" cxnId="{5A85B5BF-4615-4DFF-906F-6021A2A1C07D}">
      <dgm:prSet/>
      <dgm:spPr/>
      <dgm:t>
        <a:bodyPr/>
        <a:lstStyle/>
        <a:p>
          <a:endParaRPr lang="es-ES"/>
        </a:p>
      </dgm:t>
    </dgm:pt>
    <dgm:pt modelId="{E1039AC1-4650-4D8C-8076-2FDC94C07B0E}">
      <dgm:prSet phldrT="[Texto]" phldr="0"/>
      <dgm:spPr/>
      <dgm:t>
        <a:bodyPr/>
        <a:lstStyle/>
        <a:p>
          <a:r>
            <a:rPr lang="es-ES" b="1">
              <a:latin typeface="Calibri Light" panose="020F0302020204030204"/>
            </a:rPr>
            <a:t>Hardware</a:t>
          </a:r>
          <a:endParaRPr lang="es-ES" b="1"/>
        </a:p>
      </dgm:t>
    </dgm:pt>
    <dgm:pt modelId="{F2382D37-159B-4FA0-8207-230E11FB80DE}" type="parTrans" cxnId="{D52D7B76-A23E-412A-8D88-84E208C9AA58}">
      <dgm:prSet/>
      <dgm:spPr/>
    </dgm:pt>
    <dgm:pt modelId="{EFB4CB54-3F66-41A6-9A58-CD225930071E}" type="sibTrans" cxnId="{D52D7B76-A23E-412A-8D88-84E208C9AA58}">
      <dgm:prSet/>
      <dgm:spPr/>
      <dgm:t>
        <a:bodyPr/>
        <a:lstStyle/>
        <a:p>
          <a:endParaRPr lang="es-ES"/>
        </a:p>
      </dgm:t>
    </dgm:pt>
    <dgm:pt modelId="{DE7C1E70-8254-4971-9B72-8E097879152F}">
      <dgm:prSet phldrT="[Texto]" phldr="0"/>
      <dgm:spPr/>
      <dgm:t>
        <a:bodyPr/>
        <a:lstStyle/>
        <a:p>
          <a:pPr rtl="0"/>
          <a:r>
            <a:rPr lang="es-ES" b="1">
              <a:latin typeface="Calibri Light" panose="020F0302020204030204"/>
            </a:rPr>
            <a:t>Mano de obra</a:t>
          </a:r>
          <a:endParaRPr lang="es-ES" b="1"/>
        </a:p>
      </dgm:t>
    </dgm:pt>
    <dgm:pt modelId="{B36A9C5B-B452-4149-A2D7-7612C4506501}" type="parTrans" cxnId="{DCC9205F-1A15-44D4-A762-C1938DBBE497}">
      <dgm:prSet/>
      <dgm:spPr/>
    </dgm:pt>
    <dgm:pt modelId="{13A1826F-0B1F-4306-81CA-F9EFB30010B1}" type="sibTrans" cxnId="{DCC9205F-1A15-44D4-A762-C1938DBBE497}">
      <dgm:prSet/>
      <dgm:spPr/>
      <dgm:t>
        <a:bodyPr/>
        <a:lstStyle/>
        <a:p>
          <a:endParaRPr lang="es-ES"/>
        </a:p>
      </dgm:t>
    </dgm:pt>
    <dgm:pt modelId="{2BC571B6-5872-4E38-9ACF-DC876B0C1FCC}">
      <dgm:prSet phldr="0"/>
      <dgm:spPr/>
      <dgm:t>
        <a:bodyPr/>
        <a:lstStyle/>
        <a:p>
          <a:pPr rtl="0"/>
          <a:r>
            <a:rPr lang="es-ES" b="0">
              <a:latin typeface="Calibri Light" panose="020F0302020204030204"/>
            </a:rPr>
            <a:t>199.487,50</a:t>
          </a:r>
          <a:r>
            <a:rPr lang="es-ES" b="1">
              <a:latin typeface="Calibri Light" panose="020F0302020204030204"/>
            </a:rPr>
            <a:t>€</a:t>
          </a:r>
        </a:p>
      </dgm:t>
    </dgm:pt>
    <dgm:pt modelId="{5B9D53F7-64AF-40D7-9328-D93BF3DEE156}" type="parTrans" cxnId="{310AE485-73BF-4A4B-ACD6-FB50B0610031}">
      <dgm:prSet/>
      <dgm:spPr/>
    </dgm:pt>
    <dgm:pt modelId="{ACA09EA9-FFF1-4095-A711-ED47531D33D1}" type="sibTrans" cxnId="{310AE485-73BF-4A4B-ACD6-FB50B0610031}">
      <dgm:prSet/>
      <dgm:spPr/>
    </dgm:pt>
    <dgm:pt modelId="{AD419DA0-424B-4A1B-9A42-251977B6F208}">
      <dgm:prSet phldr="0"/>
      <dgm:spPr/>
      <dgm:t>
        <a:bodyPr/>
        <a:lstStyle/>
        <a:p>
          <a:r>
            <a:rPr lang="es-ES">
              <a:latin typeface="Calibri Light" panose="020F0302020204030204"/>
            </a:rPr>
            <a:t>177.340,00€</a:t>
          </a:r>
        </a:p>
      </dgm:t>
    </dgm:pt>
    <dgm:pt modelId="{00A1D1AF-9FE3-47F5-80EB-546D097979D4}" type="parTrans" cxnId="{CA08ED17-4243-423B-BAD7-56D718A4A81B}">
      <dgm:prSet/>
      <dgm:spPr/>
    </dgm:pt>
    <dgm:pt modelId="{2E6A101F-9268-4B80-8BE7-029488A9BE29}" type="sibTrans" cxnId="{CA08ED17-4243-423B-BAD7-56D718A4A81B}">
      <dgm:prSet/>
      <dgm:spPr/>
      <dgm:t>
        <a:bodyPr/>
        <a:lstStyle/>
        <a:p>
          <a:endParaRPr lang="es-ES"/>
        </a:p>
      </dgm:t>
    </dgm:pt>
    <dgm:pt modelId="{CCBBBFB7-55D7-43C6-B428-0128AF33A76C}">
      <dgm:prSet phldr="0"/>
      <dgm:spPr/>
      <dgm:t>
        <a:bodyPr/>
        <a:lstStyle/>
        <a:p>
          <a:r>
            <a:rPr lang="es-ES">
              <a:latin typeface="Calibri Light" panose="020F0302020204030204"/>
            </a:rPr>
            <a:t>21.742,50€</a:t>
          </a:r>
        </a:p>
      </dgm:t>
    </dgm:pt>
    <dgm:pt modelId="{BC679B66-1AFE-4070-8854-D9DB14009C60}" type="parTrans" cxnId="{F4B6125A-1D9C-4966-81A1-129F875D1180}">
      <dgm:prSet/>
      <dgm:spPr/>
    </dgm:pt>
    <dgm:pt modelId="{4671B310-BE07-455F-9171-A84634814AE8}" type="sibTrans" cxnId="{F4B6125A-1D9C-4966-81A1-129F875D1180}">
      <dgm:prSet/>
      <dgm:spPr/>
      <dgm:t>
        <a:bodyPr/>
        <a:lstStyle/>
        <a:p>
          <a:endParaRPr lang="es-ES"/>
        </a:p>
      </dgm:t>
    </dgm:pt>
    <dgm:pt modelId="{B950BC2C-6D41-4090-9D77-BC3032BD4AF4}">
      <dgm:prSet phldr="0"/>
      <dgm:spPr/>
      <dgm:t>
        <a:bodyPr/>
        <a:lstStyle/>
        <a:p>
          <a:r>
            <a:rPr lang="es-ES">
              <a:latin typeface="Calibri Light" panose="020F0302020204030204"/>
            </a:rPr>
            <a:t>450,00€</a:t>
          </a:r>
        </a:p>
      </dgm:t>
    </dgm:pt>
    <dgm:pt modelId="{3269E623-907C-48E7-8D25-345586A0AC74}" type="parTrans" cxnId="{CF5D062B-61FB-467E-AA04-1D7A2FFE888E}">
      <dgm:prSet/>
      <dgm:spPr/>
    </dgm:pt>
    <dgm:pt modelId="{12EC4E54-426B-4C3C-8859-982185CD08B6}" type="sibTrans" cxnId="{CF5D062B-61FB-467E-AA04-1D7A2FFE888E}">
      <dgm:prSet/>
      <dgm:spPr/>
      <dgm:t>
        <a:bodyPr/>
        <a:lstStyle/>
        <a:p>
          <a:endParaRPr lang="es-ES"/>
        </a:p>
      </dgm:t>
    </dgm:pt>
    <dgm:pt modelId="{A9F6FD4C-91EB-4E9B-90A7-D9FCE1BC3247}" type="pres">
      <dgm:prSet presAssocID="{DA82A8A7-EE2B-40BF-B729-D74766B48345}" presName="linearFlow" presStyleCnt="0">
        <dgm:presLayoutVars>
          <dgm:dir/>
          <dgm:resizeHandles val="exact"/>
        </dgm:presLayoutVars>
      </dgm:prSet>
      <dgm:spPr/>
    </dgm:pt>
    <dgm:pt modelId="{504E8944-CC64-4269-AF66-5B83098B3A91}" type="pres">
      <dgm:prSet presAssocID="{A9EE09B8-99EA-4B2E-943D-32AF00ACC915}" presName="node" presStyleLbl="node1" presStyleIdx="0" presStyleCnt="4">
        <dgm:presLayoutVars>
          <dgm:bulletEnabled val="1"/>
        </dgm:presLayoutVars>
      </dgm:prSet>
      <dgm:spPr/>
    </dgm:pt>
    <dgm:pt modelId="{4403CB0A-0DD2-45A5-8934-400C4C4FC36A}" type="pres">
      <dgm:prSet presAssocID="{9F78FD70-4F3B-486A-9074-84F163F2C01E}" presName="spacerL" presStyleCnt="0"/>
      <dgm:spPr/>
    </dgm:pt>
    <dgm:pt modelId="{F9210024-1496-4E1F-9BB8-121F598861F5}" type="pres">
      <dgm:prSet presAssocID="{9F78FD70-4F3B-486A-9074-84F163F2C01E}" presName="sibTrans" presStyleLbl="sibTrans2D1" presStyleIdx="0" presStyleCnt="3"/>
      <dgm:spPr/>
    </dgm:pt>
    <dgm:pt modelId="{C383EE3D-6CAA-45BB-B792-6AFB0647E25A}" type="pres">
      <dgm:prSet presAssocID="{9F78FD70-4F3B-486A-9074-84F163F2C01E}" presName="spacerR" presStyleCnt="0"/>
      <dgm:spPr/>
    </dgm:pt>
    <dgm:pt modelId="{0C3B1DE7-6A86-492E-8F0E-C8582FF39299}" type="pres">
      <dgm:prSet presAssocID="{E1039AC1-4650-4D8C-8076-2FDC94C07B0E}" presName="node" presStyleLbl="node1" presStyleIdx="1" presStyleCnt="4">
        <dgm:presLayoutVars>
          <dgm:bulletEnabled val="1"/>
        </dgm:presLayoutVars>
      </dgm:prSet>
      <dgm:spPr/>
    </dgm:pt>
    <dgm:pt modelId="{7F90CF78-95FA-45A8-975F-F424B9276A40}" type="pres">
      <dgm:prSet presAssocID="{EFB4CB54-3F66-41A6-9A58-CD225930071E}" presName="spacerL" presStyleCnt="0"/>
      <dgm:spPr/>
    </dgm:pt>
    <dgm:pt modelId="{650882C8-A58A-4CC8-AED0-CF51BBA77EF0}" type="pres">
      <dgm:prSet presAssocID="{EFB4CB54-3F66-41A6-9A58-CD225930071E}" presName="sibTrans" presStyleLbl="sibTrans2D1" presStyleIdx="1" presStyleCnt="3"/>
      <dgm:spPr/>
    </dgm:pt>
    <dgm:pt modelId="{BE721EE3-444B-419A-8EB1-1C014856E90C}" type="pres">
      <dgm:prSet presAssocID="{EFB4CB54-3F66-41A6-9A58-CD225930071E}" presName="spacerR" presStyleCnt="0"/>
      <dgm:spPr/>
    </dgm:pt>
    <dgm:pt modelId="{5242731E-DE59-42C2-A04F-CC92D3ACF5A1}" type="pres">
      <dgm:prSet presAssocID="{DE7C1E70-8254-4971-9B72-8E097879152F}" presName="node" presStyleLbl="node1" presStyleIdx="2" presStyleCnt="4">
        <dgm:presLayoutVars>
          <dgm:bulletEnabled val="1"/>
        </dgm:presLayoutVars>
      </dgm:prSet>
      <dgm:spPr/>
    </dgm:pt>
    <dgm:pt modelId="{925E45F3-DD25-4EB5-AA3E-980C812C7BC3}" type="pres">
      <dgm:prSet presAssocID="{13A1826F-0B1F-4306-81CA-F9EFB30010B1}" presName="spacerL" presStyleCnt="0"/>
      <dgm:spPr/>
    </dgm:pt>
    <dgm:pt modelId="{793FA6B7-9568-4BC6-BF61-5786B4EEB229}" type="pres">
      <dgm:prSet presAssocID="{13A1826F-0B1F-4306-81CA-F9EFB30010B1}" presName="sibTrans" presStyleLbl="sibTrans2D1" presStyleIdx="2" presStyleCnt="3"/>
      <dgm:spPr/>
    </dgm:pt>
    <dgm:pt modelId="{CEA5C9BC-74A9-4584-9CA2-F84276168559}" type="pres">
      <dgm:prSet presAssocID="{13A1826F-0B1F-4306-81CA-F9EFB30010B1}" presName="spacerR" presStyleCnt="0"/>
      <dgm:spPr/>
    </dgm:pt>
    <dgm:pt modelId="{FB3CC5C0-1227-44C8-9906-21733A4FCC0D}" type="pres">
      <dgm:prSet presAssocID="{2BC571B6-5872-4E38-9ACF-DC876B0C1FCC}" presName="node" presStyleLbl="node1" presStyleIdx="3" presStyleCnt="4">
        <dgm:presLayoutVars>
          <dgm:bulletEnabled val="1"/>
        </dgm:presLayoutVars>
      </dgm:prSet>
      <dgm:spPr/>
    </dgm:pt>
  </dgm:ptLst>
  <dgm:cxnLst>
    <dgm:cxn modelId="{CA08ED17-4243-423B-BAD7-56D718A4A81B}" srcId="{A9EE09B8-99EA-4B2E-943D-32AF00ACC915}" destId="{AD419DA0-424B-4A1B-9A42-251977B6F208}" srcOrd="0" destOrd="0" parTransId="{00A1D1AF-9FE3-47F5-80EB-546D097979D4}" sibTransId="{2E6A101F-9268-4B80-8BE7-029488A9BE29}"/>
    <dgm:cxn modelId="{181F7E24-2A2B-4ADC-924D-7019B5934FBF}" type="presOf" srcId="{B950BC2C-6D41-4090-9D77-BC3032BD4AF4}" destId="{5242731E-DE59-42C2-A04F-CC92D3ACF5A1}" srcOrd="0" destOrd="1" presId="urn:microsoft.com/office/officeart/2005/8/layout/equation1"/>
    <dgm:cxn modelId="{CF5D062B-61FB-467E-AA04-1D7A2FFE888E}" srcId="{DE7C1E70-8254-4971-9B72-8E097879152F}" destId="{B950BC2C-6D41-4090-9D77-BC3032BD4AF4}" srcOrd="0" destOrd="0" parTransId="{3269E623-907C-48E7-8D25-345586A0AC74}" sibTransId="{12EC4E54-426B-4C3C-8859-982185CD08B6}"/>
    <dgm:cxn modelId="{DCC9205F-1A15-44D4-A762-C1938DBBE497}" srcId="{DA82A8A7-EE2B-40BF-B729-D74766B48345}" destId="{DE7C1E70-8254-4971-9B72-8E097879152F}" srcOrd="2" destOrd="0" parTransId="{B36A9C5B-B452-4149-A2D7-7612C4506501}" sibTransId="{13A1826F-0B1F-4306-81CA-F9EFB30010B1}"/>
    <dgm:cxn modelId="{88176E4B-49BA-4F3D-B407-F3D3DAB6C191}" type="presOf" srcId="{EFB4CB54-3F66-41A6-9A58-CD225930071E}" destId="{650882C8-A58A-4CC8-AED0-CF51BBA77EF0}" srcOrd="0" destOrd="0" presId="urn:microsoft.com/office/officeart/2005/8/layout/equation1"/>
    <dgm:cxn modelId="{D52D7B76-A23E-412A-8D88-84E208C9AA58}" srcId="{DA82A8A7-EE2B-40BF-B729-D74766B48345}" destId="{E1039AC1-4650-4D8C-8076-2FDC94C07B0E}" srcOrd="1" destOrd="0" parTransId="{F2382D37-159B-4FA0-8207-230E11FB80DE}" sibTransId="{EFB4CB54-3F66-41A6-9A58-CD225930071E}"/>
    <dgm:cxn modelId="{02751D77-13F4-4E1E-9E7E-E6C71166844E}" type="presOf" srcId="{CCBBBFB7-55D7-43C6-B428-0128AF33A76C}" destId="{0C3B1DE7-6A86-492E-8F0E-C8582FF39299}" srcOrd="0" destOrd="1" presId="urn:microsoft.com/office/officeart/2005/8/layout/equation1"/>
    <dgm:cxn modelId="{F4B6125A-1D9C-4966-81A1-129F875D1180}" srcId="{E1039AC1-4650-4D8C-8076-2FDC94C07B0E}" destId="{CCBBBFB7-55D7-43C6-B428-0128AF33A76C}" srcOrd="0" destOrd="0" parTransId="{BC679B66-1AFE-4070-8854-D9DB14009C60}" sibTransId="{4671B310-BE07-455F-9171-A84634814AE8}"/>
    <dgm:cxn modelId="{310AE485-73BF-4A4B-ACD6-FB50B0610031}" srcId="{DA82A8A7-EE2B-40BF-B729-D74766B48345}" destId="{2BC571B6-5872-4E38-9ACF-DC876B0C1FCC}" srcOrd="3" destOrd="0" parTransId="{5B9D53F7-64AF-40D7-9328-D93BF3DEE156}" sibTransId="{ACA09EA9-FFF1-4095-A711-ED47531D33D1}"/>
    <dgm:cxn modelId="{DACD0590-10A4-405A-B1C9-41835F6D09D0}" type="presOf" srcId="{A9EE09B8-99EA-4B2E-943D-32AF00ACC915}" destId="{504E8944-CC64-4269-AF66-5B83098B3A91}" srcOrd="0" destOrd="0" presId="urn:microsoft.com/office/officeart/2005/8/layout/equation1"/>
    <dgm:cxn modelId="{A578EF96-4F08-4406-8CD2-A503EE9BF873}" type="presOf" srcId="{DA82A8A7-EE2B-40BF-B729-D74766B48345}" destId="{A9F6FD4C-91EB-4E9B-90A7-D9FCE1BC3247}" srcOrd="0" destOrd="0" presId="urn:microsoft.com/office/officeart/2005/8/layout/equation1"/>
    <dgm:cxn modelId="{D7D5E9A6-ADA2-4C32-9D38-F37682E440AC}" type="presOf" srcId="{DE7C1E70-8254-4971-9B72-8E097879152F}" destId="{5242731E-DE59-42C2-A04F-CC92D3ACF5A1}" srcOrd="0" destOrd="0" presId="urn:microsoft.com/office/officeart/2005/8/layout/equation1"/>
    <dgm:cxn modelId="{DAB0C7B2-2929-4925-92EB-FE703D6BF408}" type="presOf" srcId="{2BC571B6-5872-4E38-9ACF-DC876B0C1FCC}" destId="{FB3CC5C0-1227-44C8-9906-21733A4FCC0D}" srcOrd="0" destOrd="0" presId="urn:microsoft.com/office/officeart/2005/8/layout/equation1"/>
    <dgm:cxn modelId="{162493B3-0FE3-4A8F-BEA0-C628EC76E749}" type="presOf" srcId="{AD419DA0-424B-4A1B-9A42-251977B6F208}" destId="{504E8944-CC64-4269-AF66-5B83098B3A91}" srcOrd="0" destOrd="1" presId="urn:microsoft.com/office/officeart/2005/8/layout/equation1"/>
    <dgm:cxn modelId="{FF6F4FBC-D40D-4F82-B4F0-733D8A607D2B}" type="presOf" srcId="{13A1826F-0B1F-4306-81CA-F9EFB30010B1}" destId="{793FA6B7-9568-4BC6-BF61-5786B4EEB229}" srcOrd="0" destOrd="0" presId="urn:microsoft.com/office/officeart/2005/8/layout/equation1"/>
    <dgm:cxn modelId="{5A85B5BF-4615-4DFF-906F-6021A2A1C07D}" srcId="{DA82A8A7-EE2B-40BF-B729-D74766B48345}" destId="{A9EE09B8-99EA-4B2E-943D-32AF00ACC915}" srcOrd="0" destOrd="0" parTransId="{64FA74FB-F1F2-4119-B710-50FC16F111F7}" sibTransId="{9F78FD70-4F3B-486A-9074-84F163F2C01E}"/>
    <dgm:cxn modelId="{A1D744C2-9752-4888-A4F4-B3D1860303A3}" type="presOf" srcId="{E1039AC1-4650-4D8C-8076-2FDC94C07B0E}" destId="{0C3B1DE7-6A86-492E-8F0E-C8582FF39299}" srcOrd="0" destOrd="0" presId="urn:microsoft.com/office/officeart/2005/8/layout/equation1"/>
    <dgm:cxn modelId="{BB6ED8EF-F49F-427C-82EA-796E48FD5C4D}" type="presOf" srcId="{9F78FD70-4F3B-486A-9074-84F163F2C01E}" destId="{F9210024-1496-4E1F-9BB8-121F598861F5}" srcOrd="0" destOrd="0" presId="urn:microsoft.com/office/officeart/2005/8/layout/equation1"/>
    <dgm:cxn modelId="{E2C39599-6C2E-4808-8CDD-E226DA54ADE7}" type="presParOf" srcId="{A9F6FD4C-91EB-4E9B-90A7-D9FCE1BC3247}" destId="{504E8944-CC64-4269-AF66-5B83098B3A91}" srcOrd="0" destOrd="0" presId="urn:microsoft.com/office/officeart/2005/8/layout/equation1"/>
    <dgm:cxn modelId="{60608AD8-F2BD-4147-AF8F-DEA92E86190A}" type="presParOf" srcId="{A9F6FD4C-91EB-4E9B-90A7-D9FCE1BC3247}" destId="{4403CB0A-0DD2-45A5-8934-400C4C4FC36A}" srcOrd="1" destOrd="0" presId="urn:microsoft.com/office/officeart/2005/8/layout/equation1"/>
    <dgm:cxn modelId="{C26E07FB-C1F5-4DC2-9D42-53A76AFE063F}" type="presParOf" srcId="{A9F6FD4C-91EB-4E9B-90A7-D9FCE1BC3247}" destId="{F9210024-1496-4E1F-9BB8-121F598861F5}" srcOrd="2" destOrd="0" presId="urn:microsoft.com/office/officeart/2005/8/layout/equation1"/>
    <dgm:cxn modelId="{CFF025B2-B9DA-4A07-A745-9B99BE06CCE7}" type="presParOf" srcId="{A9F6FD4C-91EB-4E9B-90A7-D9FCE1BC3247}" destId="{C383EE3D-6CAA-45BB-B792-6AFB0647E25A}" srcOrd="3" destOrd="0" presId="urn:microsoft.com/office/officeart/2005/8/layout/equation1"/>
    <dgm:cxn modelId="{8501382A-A06E-4D77-8CD3-37D4FBE1F076}" type="presParOf" srcId="{A9F6FD4C-91EB-4E9B-90A7-D9FCE1BC3247}" destId="{0C3B1DE7-6A86-492E-8F0E-C8582FF39299}" srcOrd="4" destOrd="0" presId="urn:microsoft.com/office/officeart/2005/8/layout/equation1"/>
    <dgm:cxn modelId="{C801BB5A-356F-4481-BE80-EC51EC8508C1}" type="presParOf" srcId="{A9F6FD4C-91EB-4E9B-90A7-D9FCE1BC3247}" destId="{7F90CF78-95FA-45A8-975F-F424B9276A40}" srcOrd="5" destOrd="0" presId="urn:microsoft.com/office/officeart/2005/8/layout/equation1"/>
    <dgm:cxn modelId="{22582FC1-ACBF-47E9-848C-A9770D14D27E}" type="presParOf" srcId="{A9F6FD4C-91EB-4E9B-90A7-D9FCE1BC3247}" destId="{650882C8-A58A-4CC8-AED0-CF51BBA77EF0}" srcOrd="6" destOrd="0" presId="urn:microsoft.com/office/officeart/2005/8/layout/equation1"/>
    <dgm:cxn modelId="{D807DB5B-EE09-436F-80A8-353231E16E3D}" type="presParOf" srcId="{A9F6FD4C-91EB-4E9B-90A7-D9FCE1BC3247}" destId="{BE721EE3-444B-419A-8EB1-1C014856E90C}" srcOrd="7" destOrd="0" presId="urn:microsoft.com/office/officeart/2005/8/layout/equation1"/>
    <dgm:cxn modelId="{19AFAC4F-1FD0-403B-ADED-C0EA257B82FE}" type="presParOf" srcId="{A9F6FD4C-91EB-4E9B-90A7-D9FCE1BC3247}" destId="{5242731E-DE59-42C2-A04F-CC92D3ACF5A1}" srcOrd="8" destOrd="0" presId="urn:microsoft.com/office/officeart/2005/8/layout/equation1"/>
    <dgm:cxn modelId="{3B4483D0-6608-4FE0-9635-EAE7D7260E7D}" type="presParOf" srcId="{A9F6FD4C-91EB-4E9B-90A7-D9FCE1BC3247}" destId="{925E45F3-DD25-4EB5-AA3E-980C812C7BC3}" srcOrd="9" destOrd="0" presId="urn:microsoft.com/office/officeart/2005/8/layout/equation1"/>
    <dgm:cxn modelId="{374AE5EB-6372-4EFD-B49F-32F08A5F7951}" type="presParOf" srcId="{A9F6FD4C-91EB-4E9B-90A7-D9FCE1BC3247}" destId="{793FA6B7-9568-4BC6-BF61-5786B4EEB229}" srcOrd="10" destOrd="0" presId="urn:microsoft.com/office/officeart/2005/8/layout/equation1"/>
    <dgm:cxn modelId="{0327CE84-8960-4792-809C-A0170B6416F0}" type="presParOf" srcId="{A9F6FD4C-91EB-4E9B-90A7-D9FCE1BC3247}" destId="{CEA5C9BC-74A9-4584-9CA2-F84276168559}" srcOrd="11" destOrd="0" presId="urn:microsoft.com/office/officeart/2005/8/layout/equation1"/>
    <dgm:cxn modelId="{03AA3E00-323D-4F24-BB2F-44BC3FA4D5A9}" type="presParOf" srcId="{A9F6FD4C-91EB-4E9B-90A7-D9FCE1BC3247}" destId="{FB3CC5C0-1227-44C8-9906-21733A4FCC0D}" srcOrd="12"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90D9083-D03E-4195-9D97-97B5F8F9D190}"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s-ES"/>
        </a:p>
      </dgm:t>
    </dgm:pt>
    <dgm:pt modelId="{5A483B39-F8E4-4B7E-98E0-A23C0A5830FF}">
      <dgm:prSet phldrT="[Texto]" phldr="0"/>
      <dgm:spPr/>
      <dgm:t>
        <a:bodyPr/>
        <a:lstStyle/>
        <a:p>
          <a:r>
            <a:rPr lang="es-ES" dirty="0">
              <a:latin typeface="Calibri Light" panose="020F0302020204030204"/>
            </a:rPr>
            <a:t>GG</a:t>
          </a:r>
          <a:endParaRPr lang="es-ES" dirty="0"/>
        </a:p>
      </dgm:t>
    </dgm:pt>
    <dgm:pt modelId="{35F1D0D5-1BD4-4586-A187-1EE590DA6483}" type="parTrans" cxnId="{69DC3022-1169-48E9-B0AF-C490619A1F5C}">
      <dgm:prSet/>
      <dgm:spPr/>
      <dgm:t>
        <a:bodyPr/>
        <a:lstStyle/>
        <a:p>
          <a:endParaRPr lang="es-ES"/>
        </a:p>
      </dgm:t>
    </dgm:pt>
    <dgm:pt modelId="{515B8853-2CD7-4A5D-BA5A-9559F5EC3703}" type="sibTrans" cxnId="{69DC3022-1169-48E9-B0AF-C490619A1F5C}">
      <dgm:prSet/>
      <dgm:spPr/>
      <dgm:t>
        <a:bodyPr/>
        <a:lstStyle/>
        <a:p>
          <a:endParaRPr lang="es-ES"/>
        </a:p>
      </dgm:t>
    </dgm:pt>
    <dgm:pt modelId="{01788E43-6800-4B7C-A710-CE9459CA2E7A}">
      <dgm:prSet phldrT="[Texto]" phldr="0"/>
      <dgm:spPr/>
      <dgm:t>
        <a:bodyPr/>
        <a:lstStyle/>
        <a:p>
          <a:r>
            <a:rPr lang="es-ES" dirty="0">
              <a:latin typeface="Calibri Light" panose="020F0302020204030204"/>
            </a:rPr>
            <a:t>12%</a:t>
          </a:r>
          <a:endParaRPr lang="es-ES" dirty="0"/>
        </a:p>
      </dgm:t>
    </dgm:pt>
    <dgm:pt modelId="{02AEDBFC-8529-438F-9474-2453C7D7B769}" type="parTrans" cxnId="{9C50C889-55F1-4F01-A43C-798F33ADAA2D}">
      <dgm:prSet/>
      <dgm:spPr/>
      <dgm:t>
        <a:bodyPr/>
        <a:lstStyle/>
        <a:p>
          <a:endParaRPr lang="es-ES"/>
        </a:p>
      </dgm:t>
    </dgm:pt>
    <dgm:pt modelId="{52A51EA6-5D04-4AFF-A37E-7E16CF5D78AE}" type="sibTrans" cxnId="{9C50C889-55F1-4F01-A43C-798F33ADAA2D}">
      <dgm:prSet/>
      <dgm:spPr/>
      <dgm:t>
        <a:bodyPr/>
        <a:lstStyle/>
        <a:p>
          <a:endParaRPr lang="es-ES"/>
        </a:p>
      </dgm:t>
    </dgm:pt>
    <dgm:pt modelId="{9B31CB9F-5818-4B35-8AF4-6114A79778A1}">
      <dgm:prSet phldrT="[Texto]" phldr="0"/>
      <dgm:spPr/>
      <dgm:t>
        <a:bodyPr/>
        <a:lstStyle/>
        <a:p>
          <a:pPr rtl="0"/>
          <a:r>
            <a:rPr lang="es-ES" dirty="0">
              <a:latin typeface="Calibri Light" panose="020F0302020204030204"/>
            </a:rPr>
            <a:t>BI</a:t>
          </a:r>
          <a:endParaRPr lang="es-ES" dirty="0"/>
        </a:p>
      </dgm:t>
    </dgm:pt>
    <dgm:pt modelId="{588776BD-C731-40AC-B834-4471FFC45FEC}" type="parTrans" cxnId="{4E7A501F-8195-4BD9-B7D9-8CDFABF957CB}">
      <dgm:prSet/>
      <dgm:spPr/>
      <dgm:t>
        <a:bodyPr/>
        <a:lstStyle/>
        <a:p>
          <a:endParaRPr lang="es-ES"/>
        </a:p>
      </dgm:t>
    </dgm:pt>
    <dgm:pt modelId="{F6CF2BD4-FAF6-46F0-A318-4EAE347A7BFE}" type="sibTrans" cxnId="{4E7A501F-8195-4BD9-B7D9-8CDFABF957CB}">
      <dgm:prSet/>
      <dgm:spPr/>
      <dgm:t>
        <a:bodyPr/>
        <a:lstStyle/>
        <a:p>
          <a:endParaRPr lang="es-ES"/>
        </a:p>
      </dgm:t>
    </dgm:pt>
    <dgm:pt modelId="{6F5C8A7E-09A9-4D57-AD27-A94CED64DCAD}">
      <dgm:prSet phldrT="[Texto]" phldr="0"/>
      <dgm:spPr/>
      <dgm:t>
        <a:bodyPr/>
        <a:lstStyle/>
        <a:p>
          <a:r>
            <a:rPr lang="es-ES" dirty="0">
              <a:latin typeface="Calibri Light" panose="020F0302020204030204"/>
            </a:rPr>
            <a:t>6%</a:t>
          </a:r>
          <a:endParaRPr lang="es-ES" dirty="0"/>
        </a:p>
      </dgm:t>
    </dgm:pt>
    <dgm:pt modelId="{93ABA392-6EE9-455C-AFD1-8D9C5B0241F8}" type="parTrans" cxnId="{71435736-6EA4-4EDC-92A0-63364035E4A4}">
      <dgm:prSet/>
      <dgm:spPr/>
      <dgm:t>
        <a:bodyPr/>
        <a:lstStyle/>
        <a:p>
          <a:endParaRPr lang="es-ES"/>
        </a:p>
      </dgm:t>
    </dgm:pt>
    <dgm:pt modelId="{007A6757-C932-49BC-8B35-6D226D789162}" type="sibTrans" cxnId="{71435736-6EA4-4EDC-92A0-63364035E4A4}">
      <dgm:prSet/>
      <dgm:spPr/>
      <dgm:t>
        <a:bodyPr/>
        <a:lstStyle/>
        <a:p>
          <a:endParaRPr lang="es-ES"/>
        </a:p>
      </dgm:t>
    </dgm:pt>
    <dgm:pt modelId="{D6BD85DE-D89F-4CF4-A5AB-54897C6A04E7}">
      <dgm:prSet phldrT="[Texto]" phldr="0"/>
      <dgm:spPr/>
      <dgm:t>
        <a:bodyPr/>
        <a:lstStyle/>
        <a:p>
          <a:r>
            <a:rPr lang="es-ES" dirty="0">
              <a:latin typeface="Calibri Light" panose="020F0302020204030204"/>
            </a:rPr>
            <a:t>IVA</a:t>
          </a:r>
          <a:endParaRPr lang="es-ES" dirty="0"/>
        </a:p>
      </dgm:t>
    </dgm:pt>
    <dgm:pt modelId="{4FA009CE-66FF-4A6D-94D1-1D18E71CE568}" type="parTrans" cxnId="{1C2902CF-E767-4B79-A563-F437FEB10274}">
      <dgm:prSet/>
      <dgm:spPr/>
      <dgm:t>
        <a:bodyPr/>
        <a:lstStyle/>
        <a:p>
          <a:endParaRPr lang="es-ES"/>
        </a:p>
      </dgm:t>
    </dgm:pt>
    <dgm:pt modelId="{4EAEE5D2-8E45-4D9B-B5D9-10DCB81DD889}" type="sibTrans" cxnId="{1C2902CF-E767-4B79-A563-F437FEB10274}">
      <dgm:prSet/>
      <dgm:spPr/>
      <dgm:t>
        <a:bodyPr/>
        <a:lstStyle/>
        <a:p>
          <a:endParaRPr lang="es-ES"/>
        </a:p>
      </dgm:t>
    </dgm:pt>
    <dgm:pt modelId="{6D11ED62-0CB1-4528-84F1-89E3E3303D5A}">
      <dgm:prSet phldrT="[Texto]" phldr="0"/>
      <dgm:spPr/>
      <dgm:t>
        <a:bodyPr/>
        <a:lstStyle/>
        <a:p>
          <a:r>
            <a:rPr lang="es-ES" dirty="0">
              <a:latin typeface="Calibri Light" panose="020F0302020204030204"/>
            </a:rPr>
            <a:t>21%</a:t>
          </a:r>
          <a:endParaRPr lang="es-ES" dirty="0"/>
        </a:p>
      </dgm:t>
    </dgm:pt>
    <dgm:pt modelId="{2719737A-3BE2-4335-BA70-8B317E27EB54}" type="parTrans" cxnId="{1A0E059E-F2DE-4A97-A234-A28916887A2C}">
      <dgm:prSet/>
      <dgm:spPr/>
      <dgm:t>
        <a:bodyPr/>
        <a:lstStyle/>
        <a:p>
          <a:endParaRPr lang="es-ES"/>
        </a:p>
      </dgm:t>
    </dgm:pt>
    <dgm:pt modelId="{9AA29E49-8405-4B75-9932-1B546A92BE65}" type="sibTrans" cxnId="{1A0E059E-F2DE-4A97-A234-A28916887A2C}">
      <dgm:prSet/>
      <dgm:spPr/>
      <dgm:t>
        <a:bodyPr/>
        <a:lstStyle/>
        <a:p>
          <a:endParaRPr lang="es-ES"/>
        </a:p>
      </dgm:t>
    </dgm:pt>
    <dgm:pt modelId="{AE0FA249-7995-466B-9E2C-27011F14B01D}">
      <dgm:prSet phldr="0"/>
      <dgm:spPr/>
      <dgm:t>
        <a:bodyPr/>
        <a:lstStyle/>
        <a:p>
          <a:r>
            <a:rPr lang="es-ES" dirty="0">
              <a:latin typeface="Calibri Light" panose="020F0302020204030204"/>
            </a:rPr>
            <a:t>Total</a:t>
          </a:r>
        </a:p>
      </dgm:t>
    </dgm:pt>
    <dgm:pt modelId="{52F6541F-5E34-4752-BD2B-F65572FE0D49}" type="parTrans" cxnId="{EE520627-BC8F-46FB-ADC9-E8C17DC151F6}">
      <dgm:prSet/>
      <dgm:spPr/>
    </dgm:pt>
    <dgm:pt modelId="{1E7517F9-664A-47CF-A741-722BE822497F}" type="sibTrans" cxnId="{EE520627-BC8F-46FB-ADC9-E8C17DC151F6}">
      <dgm:prSet/>
      <dgm:spPr/>
      <dgm:t>
        <a:bodyPr/>
        <a:lstStyle/>
        <a:p>
          <a:endParaRPr lang="es-ES"/>
        </a:p>
      </dgm:t>
    </dgm:pt>
    <dgm:pt modelId="{3E489DCC-336B-45A1-A1D2-34B83569583E}">
      <dgm:prSet phldr="0"/>
      <dgm:spPr/>
      <dgm:t>
        <a:bodyPr/>
        <a:lstStyle/>
        <a:p>
          <a:r>
            <a:rPr lang="es-ES" b="1" u="sng" dirty="0">
              <a:latin typeface="Calibri Light" panose="020F0302020204030204"/>
            </a:rPr>
            <a:t>287.955,13€</a:t>
          </a:r>
        </a:p>
      </dgm:t>
    </dgm:pt>
    <dgm:pt modelId="{D8BC7408-F6E0-47CC-A092-F72EC4376487}" type="parTrans" cxnId="{C3929512-DEAC-4D10-B8E8-84B6732D2DC5}">
      <dgm:prSet/>
      <dgm:spPr/>
    </dgm:pt>
    <dgm:pt modelId="{DB7610F3-5C1D-4422-9286-156D1B30BA1D}" type="sibTrans" cxnId="{C3929512-DEAC-4D10-B8E8-84B6732D2DC5}">
      <dgm:prSet/>
      <dgm:spPr/>
    </dgm:pt>
    <dgm:pt modelId="{8FF7CE65-E3FE-4E4D-8E51-8E014ABD7604}">
      <dgm:prSet phldr="0"/>
      <dgm:spPr/>
      <dgm:t>
        <a:bodyPr/>
        <a:lstStyle/>
        <a:p>
          <a:pPr rtl="0"/>
          <a:r>
            <a:rPr lang="es-ES" dirty="0">
              <a:latin typeface="Calibri Light" panose="020F0302020204030204"/>
            </a:rPr>
            <a:t>Recursos</a:t>
          </a:r>
        </a:p>
      </dgm:t>
    </dgm:pt>
    <dgm:pt modelId="{BC1010B1-EEA9-460D-9CED-6A6146D39BF4}" type="parTrans" cxnId="{6B6FAE98-F724-4A8D-BEC6-5104170AFD3B}">
      <dgm:prSet/>
      <dgm:spPr/>
    </dgm:pt>
    <dgm:pt modelId="{2CA1D21A-ADBF-46EB-9EE8-E437CA002154}" type="sibTrans" cxnId="{6B6FAE98-F724-4A8D-BEC6-5104170AFD3B}">
      <dgm:prSet/>
      <dgm:spPr/>
      <dgm:t>
        <a:bodyPr/>
        <a:lstStyle/>
        <a:p>
          <a:endParaRPr lang="es-ES"/>
        </a:p>
      </dgm:t>
    </dgm:pt>
    <dgm:pt modelId="{29D96627-9F1E-47F3-B143-BCBCA09B8C97}">
      <dgm:prSet phldr="0"/>
      <dgm:spPr/>
      <dgm:t>
        <a:bodyPr/>
        <a:lstStyle/>
        <a:p>
          <a:r>
            <a:rPr lang="es-ES" dirty="0">
              <a:latin typeface="Calibri"/>
              <a:cs typeface="Calibri"/>
            </a:rPr>
            <a:t>199.487,50€</a:t>
          </a:r>
        </a:p>
      </dgm:t>
    </dgm:pt>
    <dgm:pt modelId="{42F294D2-8B41-408F-A3C7-9905AD0351BD}" type="parTrans" cxnId="{6E6ECBF8-4A56-4BB5-A152-80A7CB6CB30B}">
      <dgm:prSet/>
      <dgm:spPr/>
    </dgm:pt>
    <dgm:pt modelId="{BD467D6A-60C0-4234-A146-8ACF6380CF60}" type="sibTrans" cxnId="{6E6ECBF8-4A56-4BB5-A152-80A7CB6CB30B}">
      <dgm:prSet/>
      <dgm:spPr/>
      <dgm:t>
        <a:bodyPr/>
        <a:lstStyle/>
        <a:p>
          <a:endParaRPr lang="es-ES"/>
        </a:p>
      </dgm:t>
    </dgm:pt>
    <dgm:pt modelId="{1E3471CB-44CA-4AAA-95CF-9C2FCDB0EC22}" type="pres">
      <dgm:prSet presAssocID="{F90D9083-D03E-4195-9D97-97B5F8F9D190}" presName="Name0" presStyleCnt="0">
        <dgm:presLayoutVars>
          <dgm:dir/>
          <dgm:resizeHandles val="exact"/>
        </dgm:presLayoutVars>
      </dgm:prSet>
      <dgm:spPr/>
    </dgm:pt>
    <dgm:pt modelId="{E8B47EA4-2372-451D-9C78-2EDEA5F63434}" type="pres">
      <dgm:prSet presAssocID="{8FF7CE65-E3FE-4E4D-8E51-8E014ABD7604}" presName="node" presStyleLbl="node1" presStyleIdx="0" presStyleCnt="5">
        <dgm:presLayoutVars>
          <dgm:bulletEnabled val="1"/>
        </dgm:presLayoutVars>
      </dgm:prSet>
      <dgm:spPr/>
    </dgm:pt>
    <dgm:pt modelId="{C36641BD-AE2F-48F8-B8E1-47C5A107DB89}" type="pres">
      <dgm:prSet presAssocID="{2CA1D21A-ADBF-46EB-9EE8-E437CA002154}" presName="sibTrans" presStyleLbl="sibTrans1D1" presStyleIdx="0" presStyleCnt="4"/>
      <dgm:spPr/>
    </dgm:pt>
    <dgm:pt modelId="{8F59809A-4949-4CD8-B352-37DB6B5904B1}" type="pres">
      <dgm:prSet presAssocID="{2CA1D21A-ADBF-46EB-9EE8-E437CA002154}" presName="connectorText" presStyleLbl="sibTrans1D1" presStyleIdx="0" presStyleCnt="4"/>
      <dgm:spPr/>
    </dgm:pt>
    <dgm:pt modelId="{37DBA1F9-E096-421D-A555-0B31649E4F66}" type="pres">
      <dgm:prSet presAssocID="{5A483B39-F8E4-4B7E-98E0-A23C0A5830FF}" presName="node" presStyleLbl="node1" presStyleIdx="1" presStyleCnt="5">
        <dgm:presLayoutVars>
          <dgm:bulletEnabled val="1"/>
        </dgm:presLayoutVars>
      </dgm:prSet>
      <dgm:spPr/>
    </dgm:pt>
    <dgm:pt modelId="{1E98E6F8-2184-4713-B946-6415BDF9C4F9}" type="pres">
      <dgm:prSet presAssocID="{515B8853-2CD7-4A5D-BA5A-9559F5EC3703}" presName="sibTrans" presStyleLbl="sibTrans1D1" presStyleIdx="1" presStyleCnt="4"/>
      <dgm:spPr/>
    </dgm:pt>
    <dgm:pt modelId="{EF84F5FD-3ACB-482C-BB25-4C3C18751BB7}" type="pres">
      <dgm:prSet presAssocID="{515B8853-2CD7-4A5D-BA5A-9559F5EC3703}" presName="connectorText" presStyleLbl="sibTrans1D1" presStyleIdx="1" presStyleCnt="4"/>
      <dgm:spPr/>
    </dgm:pt>
    <dgm:pt modelId="{69F2F97F-4A3C-4479-B313-78C1E952C348}" type="pres">
      <dgm:prSet presAssocID="{9B31CB9F-5818-4B35-8AF4-6114A79778A1}" presName="node" presStyleLbl="node1" presStyleIdx="2" presStyleCnt="5">
        <dgm:presLayoutVars>
          <dgm:bulletEnabled val="1"/>
        </dgm:presLayoutVars>
      </dgm:prSet>
      <dgm:spPr/>
    </dgm:pt>
    <dgm:pt modelId="{5B3E8702-AFF1-4D05-B75E-387FE340CE82}" type="pres">
      <dgm:prSet presAssocID="{F6CF2BD4-FAF6-46F0-A318-4EAE347A7BFE}" presName="sibTrans" presStyleLbl="sibTrans1D1" presStyleIdx="2" presStyleCnt="4"/>
      <dgm:spPr/>
    </dgm:pt>
    <dgm:pt modelId="{2D4408EA-529F-4780-ACE7-7A7216059EB9}" type="pres">
      <dgm:prSet presAssocID="{F6CF2BD4-FAF6-46F0-A318-4EAE347A7BFE}" presName="connectorText" presStyleLbl="sibTrans1D1" presStyleIdx="2" presStyleCnt="4"/>
      <dgm:spPr/>
    </dgm:pt>
    <dgm:pt modelId="{D9D46991-223B-40D1-B94D-DED7690E8A39}" type="pres">
      <dgm:prSet presAssocID="{D6BD85DE-D89F-4CF4-A5AB-54897C6A04E7}" presName="node" presStyleLbl="node1" presStyleIdx="3" presStyleCnt="5">
        <dgm:presLayoutVars>
          <dgm:bulletEnabled val="1"/>
        </dgm:presLayoutVars>
      </dgm:prSet>
      <dgm:spPr/>
    </dgm:pt>
    <dgm:pt modelId="{074A9E46-920B-4C7E-A418-2BE5F92F1470}" type="pres">
      <dgm:prSet presAssocID="{4EAEE5D2-8E45-4D9B-B5D9-10DCB81DD889}" presName="sibTrans" presStyleLbl="sibTrans1D1" presStyleIdx="3" presStyleCnt="4"/>
      <dgm:spPr/>
    </dgm:pt>
    <dgm:pt modelId="{8376A51F-4AA6-43A9-A9A9-57DE389A2D76}" type="pres">
      <dgm:prSet presAssocID="{4EAEE5D2-8E45-4D9B-B5D9-10DCB81DD889}" presName="connectorText" presStyleLbl="sibTrans1D1" presStyleIdx="3" presStyleCnt="4"/>
      <dgm:spPr/>
    </dgm:pt>
    <dgm:pt modelId="{A8406574-D7F9-4935-823E-CE94533C9B0E}" type="pres">
      <dgm:prSet presAssocID="{AE0FA249-7995-466B-9E2C-27011F14B01D}" presName="node" presStyleLbl="node1" presStyleIdx="4" presStyleCnt="5">
        <dgm:presLayoutVars>
          <dgm:bulletEnabled val="1"/>
        </dgm:presLayoutVars>
      </dgm:prSet>
      <dgm:spPr/>
    </dgm:pt>
  </dgm:ptLst>
  <dgm:cxnLst>
    <dgm:cxn modelId="{C3929512-DEAC-4D10-B8E8-84B6732D2DC5}" srcId="{AE0FA249-7995-466B-9E2C-27011F14B01D}" destId="{3E489DCC-336B-45A1-A1D2-34B83569583E}" srcOrd="0" destOrd="0" parTransId="{D8BC7408-F6E0-47CC-A092-F72EC4376487}" sibTransId="{DB7610F3-5C1D-4422-9286-156D1B30BA1D}"/>
    <dgm:cxn modelId="{4E7A501F-8195-4BD9-B7D9-8CDFABF957CB}" srcId="{F90D9083-D03E-4195-9D97-97B5F8F9D190}" destId="{9B31CB9F-5818-4B35-8AF4-6114A79778A1}" srcOrd="2" destOrd="0" parTransId="{588776BD-C731-40AC-B834-4471FFC45FEC}" sibTransId="{F6CF2BD4-FAF6-46F0-A318-4EAE347A7BFE}"/>
    <dgm:cxn modelId="{6003861F-2699-4BD8-9F8B-250C9338FAD5}" type="presOf" srcId="{2CA1D21A-ADBF-46EB-9EE8-E437CA002154}" destId="{8F59809A-4949-4CD8-B352-37DB6B5904B1}" srcOrd="1" destOrd="0" presId="urn:microsoft.com/office/officeart/2005/8/layout/bProcess3"/>
    <dgm:cxn modelId="{69DC3022-1169-48E9-B0AF-C490619A1F5C}" srcId="{F90D9083-D03E-4195-9D97-97B5F8F9D190}" destId="{5A483B39-F8E4-4B7E-98E0-A23C0A5830FF}" srcOrd="1" destOrd="0" parTransId="{35F1D0D5-1BD4-4586-A187-1EE590DA6483}" sibTransId="{515B8853-2CD7-4A5D-BA5A-9559F5EC3703}"/>
    <dgm:cxn modelId="{EE520627-BC8F-46FB-ADC9-E8C17DC151F6}" srcId="{F90D9083-D03E-4195-9D97-97B5F8F9D190}" destId="{AE0FA249-7995-466B-9E2C-27011F14B01D}" srcOrd="4" destOrd="0" parTransId="{52F6541F-5E34-4752-BD2B-F65572FE0D49}" sibTransId="{1E7517F9-664A-47CF-A741-722BE822497F}"/>
    <dgm:cxn modelId="{2F672034-D957-4AAA-97CE-75ED41173E49}" type="presOf" srcId="{8FF7CE65-E3FE-4E4D-8E51-8E014ABD7604}" destId="{E8B47EA4-2372-451D-9C78-2EDEA5F63434}" srcOrd="0" destOrd="0" presId="urn:microsoft.com/office/officeart/2005/8/layout/bProcess3"/>
    <dgm:cxn modelId="{71435736-6EA4-4EDC-92A0-63364035E4A4}" srcId="{9B31CB9F-5818-4B35-8AF4-6114A79778A1}" destId="{6F5C8A7E-09A9-4D57-AD27-A94CED64DCAD}" srcOrd="0" destOrd="0" parTransId="{93ABA392-6EE9-455C-AFD1-8D9C5B0241F8}" sibTransId="{007A6757-C932-49BC-8B35-6D226D789162}"/>
    <dgm:cxn modelId="{BA9D8A39-6E74-4D28-905F-6B5C2A2741A8}" type="presOf" srcId="{F6CF2BD4-FAF6-46F0-A318-4EAE347A7BFE}" destId="{2D4408EA-529F-4780-ACE7-7A7216059EB9}" srcOrd="1" destOrd="0" presId="urn:microsoft.com/office/officeart/2005/8/layout/bProcess3"/>
    <dgm:cxn modelId="{6CE3D143-D974-4021-AA5D-6426649B60EC}" type="presOf" srcId="{9B31CB9F-5818-4B35-8AF4-6114A79778A1}" destId="{69F2F97F-4A3C-4479-B313-78C1E952C348}" srcOrd="0" destOrd="0" presId="urn:microsoft.com/office/officeart/2005/8/layout/bProcess3"/>
    <dgm:cxn modelId="{5172814C-2536-47E1-99AB-306DD0226DBA}" type="presOf" srcId="{2CA1D21A-ADBF-46EB-9EE8-E437CA002154}" destId="{C36641BD-AE2F-48F8-B8E1-47C5A107DB89}" srcOrd="0" destOrd="0" presId="urn:microsoft.com/office/officeart/2005/8/layout/bProcess3"/>
    <dgm:cxn modelId="{3E1A9757-43A6-4818-A8B1-FA79E92A6AF1}" type="presOf" srcId="{515B8853-2CD7-4A5D-BA5A-9559F5EC3703}" destId="{EF84F5FD-3ACB-482C-BB25-4C3C18751BB7}" srcOrd="1" destOrd="0" presId="urn:microsoft.com/office/officeart/2005/8/layout/bProcess3"/>
    <dgm:cxn modelId="{CB199878-5F05-417C-ADF6-37EBB9C2761D}" type="presOf" srcId="{6F5C8A7E-09A9-4D57-AD27-A94CED64DCAD}" destId="{69F2F97F-4A3C-4479-B313-78C1E952C348}" srcOrd="0" destOrd="1" presId="urn:microsoft.com/office/officeart/2005/8/layout/bProcess3"/>
    <dgm:cxn modelId="{19227D85-8D45-4807-93DC-00ACCEF50B08}" type="presOf" srcId="{F90D9083-D03E-4195-9D97-97B5F8F9D190}" destId="{1E3471CB-44CA-4AAA-95CF-9C2FCDB0EC22}" srcOrd="0" destOrd="0" presId="urn:microsoft.com/office/officeart/2005/8/layout/bProcess3"/>
    <dgm:cxn modelId="{B3100588-B493-4B49-91A6-A996C8546D43}" type="presOf" srcId="{D6BD85DE-D89F-4CF4-A5AB-54897C6A04E7}" destId="{D9D46991-223B-40D1-B94D-DED7690E8A39}" srcOrd="0" destOrd="0" presId="urn:microsoft.com/office/officeart/2005/8/layout/bProcess3"/>
    <dgm:cxn modelId="{9C50C889-55F1-4F01-A43C-798F33ADAA2D}" srcId="{5A483B39-F8E4-4B7E-98E0-A23C0A5830FF}" destId="{01788E43-6800-4B7C-A710-CE9459CA2E7A}" srcOrd="0" destOrd="0" parTransId="{02AEDBFC-8529-438F-9474-2453C7D7B769}" sibTransId="{52A51EA6-5D04-4AFF-A37E-7E16CF5D78AE}"/>
    <dgm:cxn modelId="{78909891-D767-4F9E-BBA0-71207944EDFA}" type="presOf" srcId="{01788E43-6800-4B7C-A710-CE9459CA2E7A}" destId="{37DBA1F9-E096-421D-A555-0B31649E4F66}" srcOrd="0" destOrd="1" presId="urn:microsoft.com/office/officeart/2005/8/layout/bProcess3"/>
    <dgm:cxn modelId="{6B6FAE98-F724-4A8D-BEC6-5104170AFD3B}" srcId="{F90D9083-D03E-4195-9D97-97B5F8F9D190}" destId="{8FF7CE65-E3FE-4E4D-8E51-8E014ABD7604}" srcOrd="0" destOrd="0" parTransId="{BC1010B1-EEA9-460D-9CED-6A6146D39BF4}" sibTransId="{2CA1D21A-ADBF-46EB-9EE8-E437CA002154}"/>
    <dgm:cxn modelId="{D7543899-EEFD-44DA-AC7C-4A1D5336F9B6}" type="presOf" srcId="{AE0FA249-7995-466B-9E2C-27011F14B01D}" destId="{A8406574-D7F9-4935-823E-CE94533C9B0E}" srcOrd="0" destOrd="0" presId="urn:microsoft.com/office/officeart/2005/8/layout/bProcess3"/>
    <dgm:cxn modelId="{1A0E059E-F2DE-4A97-A234-A28916887A2C}" srcId="{D6BD85DE-D89F-4CF4-A5AB-54897C6A04E7}" destId="{6D11ED62-0CB1-4528-84F1-89E3E3303D5A}" srcOrd="0" destOrd="0" parTransId="{2719737A-3BE2-4335-BA70-8B317E27EB54}" sibTransId="{9AA29E49-8405-4B75-9932-1B546A92BE65}"/>
    <dgm:cxn modelId="{D5BEA6A7-3E42-4F67-93BF-C84928C13D1B}" type="presOf" srcId="{4EAEE5D2-8E45-4D9B-B5D9-10DCB81DD889}" destId="{074A9E46-920B-4C7E-A418-2BE5F92F1470}" srcOrd="0" destOrd="0" presId="urn:microsoft.com/office/officeart/2005/8/layout/bProcess3"/>
    <dgm:cxn modelId="{23CBFDBC-0ADD-402B-A3DD-63EF091E3DAC}" type="presOf" srcId="{29D96627-9F1E-47F3-B143-BCBCA09B8C97}" destId="{E8B47EA4-2372-451D-9C78-2EDEA5F63434}" srcOrd="0" destOrd="1" presId="urn:microsoft.com/office/officeart/2005/8/layout/bProcess3"/>
    <dgm:cxn modelId="{30CAE5C8-EF5A-43B9-B5C0-D3D0706FDF85}" type="presOf" srcId="{5A483B39-F8E4-4B7E-98E0-A23C0A5830FF}" destId="{37DBA1F9-E096-421D-A555-0B31649E4F66}" srcOrd="0" destOrd="0" presId="urn:microsoft.com/office/officeart/2005/8/layout/bProcess3"/>
    <dgm:cxn modelId="{1C2902CF-E767-4B79-A563-F437FEB10274}" srcId="{F90D9083-D03E-4195-9D97-97B5F8F9D190}" destId="{D6BD85DE-D89F-4CF4-A5AB-54897C6A04E7}" srcOrd="3" destOrd="0" parTransId="{4FA009CE-66FF-4A6D-94D1-1D18E71CE568}" sibTransId="{4EAEE5D2-8E45-4D9B-B5D9-10DCB81DD889}"/>
    <dgm:cxn modelId="{E72B82DC-C920-4654-843B-F8762E23AFB3}" type="presOf" srcId="{515B8853-2CD7-4A5D-BA5A-9559F5EC3703}" destId="{1E98E6F8-2184-4713-B946-6415BDF9C4F9}" srcOrd="0" destOrd="0" presId="urn:microsoft.com/office/officeart/2005/8/layout/bProcess3"/>
    <dgm:cxn modelId="{62E7EEDC-C858-47A5-BF20-B79C9FA832CE}" type="presOf" srcId="{6D11ED62-0CB1-4528-84F1-89E3E3303D5A}" destId="{D9D46991-223B-40D1-B94D-DED7690E8A39}" srcOrd="0" destOrd="1" presId="urn:microsoft.com/office/officeart/2005/8/layout/bProcess3"/>
    <dgm:cxn modelId="{178007E5-8010-4EF8-8A16-792FA095E756}" type="presOf" srcId="{3E489DCC-336B-45A1-A1D2-34B83569583E}" destId="{A8406574-D7F9-4935-823E-CE94533C9B0E}" srcOrd="0" destOrd="1" presId="urn:microsoft.com/office/officeart/2005/8/layout/bProcess3"/>
    <dgm:cxn modelId="{715A6FF2-00FD-4CDD-925E-91BB0246D495}" type="presOf" srcId="{F6CF2BD4-FAF6-46F0-A318-4EAE347A7BFE}" destId="{5B3E8702-AFF1-4D05-B75E-387FE340CE82}" srcOrd="0" destOrd="0" presId="urn:microsoft.com/office/officeart/2005/8/layout/bProcess3"/>
    <dgm:cxn modelId="{6E6ECBF8-4A56-4BB5-A152-80A7CB6CB30B}" srcId="{8FF7CE65-E3FE-4E4D-8E51-8E014ABD7604}" destId="{29D96627-9F1E-47F3-B143-BCBCA09B8C97}" srcOrd="0" destOrd="0" parTransId="{42F294D2-8B41-408F-A3C7-9905AD0351BD}" sibTransId="{BD467D6A-60C0-4234-A146-8ACF6380CF60}"/>
    <dgm:cxn modelId="{6B27D5FD-10F0-4B79-A0AD-B5F29B7DB5FC}" type="presOf" srcId="{4EAEE5D2-8E45-4D9B-B5D9-10DCB81DD889}" destId="{8376A51F-4AA6-43A9-A9A9-57DE389A2D76}" srcOrd="1" destOrd="0" presId="urn:microsoft.com/office/officeart/2005/8/layout/bProcess3"/>
    <dgm:cxn modelId="{375CFE9F-45A0-4B12-9E43-A6FA2B6CB96F}" type="presParOf" srcId="{1E3471CB-44CA-4AAA-95CF-9C2FCDB0EC22}" destId="{E8B47EA4-2372-451D-9C78-2EDEA5F63434}" srcOrd="0" destOrd="0" presId="urn:microsoft.com/office/officeart/2005/8/layout/bProcess3"/>
    <dgm:cxn modelId="{3EC94ECA-B5D2-4C86-B6EF-35FFEB42FED1}" type="presParOf" srcId="{1E3471CB-44CA-4AAA-95CF-9C2FCDB0EC22}" destId="{C36641BD-AE2F-48F8-B8E1-47C5A107DB89}" srcOrd="1" destOrd="0" presId="urn:microsoft.com/office/officeart/2005/8/layout/bProcess3"/>
    <dgm:cxn modelId="{BFAAED77-A56E-4CB4-A216-FA4F0ECF27D8}" type="presParOf" srcId="{C36641BD-AE2F-48F8-B8E1-47C5A107DB89}" destId="{8F59809A-4949-4CD8-B352-37DB6B5904B1}" srcOrd="0" destOrd="0" presId="urn:microsoft.com/office/officeart/2005/8/layout/bProcess3"/>
    <dgm:cxn modelId="{D837853C-69C5-45F5-A0B0-84FC8C7BC6C4}" type="presParOf" srcId="{1E3471CB-44CA-4AAA-95CF-9C2FCDB0EC22}" destId="{37DBA1F9-E096-421D-A555-0B31649E4F66}" srcOrd="2" destOrd="0" presId="urn:microsoft.com/office/officeart/2005/8/layout/bProcess3"/>
    <dgm:cxn modelId="{776D490C-459D-48FB-95DD-2830898D65F1}" type="presParOf" srcId="{1E3471CB-44CA-4AAA-95CF-9C2FCDB0EC22}" destId="{1E98E6F8-2184-4713-B946-6415BDF9C4F9}" srcOrd="3" destOrd="0" presId="urn:microsoft.com/office/officeart/2005/8/layout/bProcess3"/>
    <dgm:cxn modelId="{9A61C31A-696C-4C68-AC29-314FB418AFC4}" type="presParOf" srcId="{1E98E6F8-2184-4713-B946-6415BDF9C4F9}" destId="{EF84F5FD-3ACB-482C-BB25-4C3C18751BB7}" srcOrd="0" destOrd="0" presId="urn:microsoft.com/office/officeart/2005/8/layout/bProcess3"/>
    <dgm:cxn modelId="{46154AA2-376B-44FB-8FCC-35DF778FFE41}" type="presParOf" srcId="{1E3471CB-44CA-4AAA-95CF-9C2FCDB0EC22}" destId="{69F2F97F-4A3C-4479-B313-78C1E952C348}" srcOrd="4" destOrd="0" presId="urn:microsoft.com/office/officeart/2005/8/layout/bProcess3"/>
    <dgm:cxn modelId="{D1056D06-59F3-4786-A6A6-52A0D0D5C5CD}" type="presParOf" srcId="{1E3471CB-44CA-4AAA-95CF-9C2FCDB0EC22}" destId="{5B3E8702-AFF1-4D05-B75E-387FE340CE82}" srcOrd="5" destOrd="0" presId="urn:microsoft.com/office/officeart/2005/8/layout/bProcess3"/>
    <dgm:cxn modelId="{B64273DE-4BFF-4CF6-8638-B5543F66B24D}" type="presParOf" srcId="{5B3E8702-AFF1-4D05-B75E-387FE340CE82}" destId="{2D4408EA-529F-4780-ACE7-7A7216059EB9}" srcOrd="0" destOrd="0" presId="urn:microsoft.com/office/officeart/2005/8/layout/bProcess3"/>
    <dgm:cxn modelId="{E210910F-69DB-4DF1-B325-A863D1D1D127}" type="presParOf" srcId="{1E3471CB-44CA-4AAA-95CF-9C2FCDB0EC22}" destId="{D9D46991-223B-40D1-B94D-DED7690E8A39}" srcOrd="6" destOrd="0" presId="urn:microsoft.com/office/officeart/2005/8/layout/bProcess3"/>
    <dgm:cxn modelId="{4A4DDB8C-B0B8-4FA2-B420-8B59B4C46C6C}" type="presParOf" srcId="{1E3471CB-44CA-4AAA-95CF-9C2FCDB0EC22}" destId="{074A9E46-920B-4C7E-A418-2BE5F92F1470}" srcOrd="7" destOrd="0" presId="urn:microsoft.com/office/officeart/2005/8/layout/bProcess3"/>
    <dgm:cxn modelId="{B3B61559-7296-4309-B8A0-FCAFAF22E7A0}" type="presParOf" srcId="{074A9E46-920B-4C7E-A418-2BE5F92F1470}" destId="{8376A51F-4AA6-43A9-A9A9-57DE389A2D76}" srcOrd="0" destOrd="0" presId="urn:microsoft.com/office/officeart/2005/8/layout/bProcess3"/>
    <dgm:cxn modelId="{7D186A93-6D67-42B4-928C-7BD4D92ADF3D}" type="presParOf" srcId="{1E3471CB-44CA-4AAA-95CF-9C2FCDB0EC22}" destId="{A8406574-D7F9-4935-823E-CE94533C9B0E}"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5256C84-C729-41FE-9A28-B0D763A5EA2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A5487BE5-AA79-4E2D-9231-AA16C6CAE775}">
      <dgm:prSet/>
      <dgm:spPr/>
      <dgm:t>
        <a:bodyPr/>
        <a:lstStyle/>
        <a:p>
          <a:r>
            <a:rPr lang="es-ES">
              <a:latin typeface="Aptos"/>
            </a:rPr>
            <a:t>Usuarios/Plazas</a:t>
          </a:r>
          <a:endParaRPr lang="en-US">
            <a:latin typeface="Aptos" panose="020B0004020202020204" pitchFamily="34" charset="0"/>
          </a:endParaRPr>
        </a:p>
      </dgm:t>
    </dgm:pt>
    <dgm:pt modelId="{FA0CECC8-6E43-441F-8085-BCEAC589BF8D}" type="parTrans" cxnId="{90328149-7F95-4C10-8BD5-C8CFA9E875D3}">
      <dgm:prSet/>
      <dgm:spPr/>
      <dgm:t>
        <a:bodyPr/>
        <a:lstStyle/>
        <a:p>
          <a:endParaRPr lang="en-US"/>
        </a:p>
      </dgm:t>
    </dgm:pt>
    <dgm:pt modelId="{18E08B39-C7B4-4CAA-AB1C-2FAD66D54310}" type="sibTrans" cxnId="{90328149-7F95-4C10-8BD5-C8CFA9E875D3}">
      <dgm:prSet/>
      <dgm:spPr/>
      <dgm:t>
        <a:bodyPr/>
        <a:lstStyle/>
        <a:p>
          <a:endParaRPr lang="en-US"/>
        </a:p>
      </dgm:t>
    </dgm:pt>
    <dgm:pt modelId="{89E77B0B-F0D3-46DF-96F8-A6430E5E08BD}">
      <dgm:prSet/>
      <dgm:spPr/>
      <dgm:t>
        <a:bodyPr/>
        <a:lstStyle/>
        <a:p>
          <a:pPr rtl="0"/>
          <a:r>
            <a:rPr lang="es-ES">
              <a:latin typeface="Aptos"/>
            </a:rPr>
            <a:t>Ingresos</a:t>
          </a:r>
          <a:endParaRPr lang="en-US">
            <a:latin typeface="Aptos" panose="020B0004020202020204" pitchFamily="34" charset="0"/>
          </a:endParaRPr>
        </a:p>
      </dgm:t>
    </dgm:pt>
    <dgm:pt modelId="{59ECB43D-0467-411E-9238-BA63D203068F}" type="parTrans" cxnId="{D2C993C4-498C-41A9-AE5D-14CE5A5BBD58}">
      <dgm:prSet/>
      <dgm:spPr/>
      <dgm:t>
        <a:bodyPr/>
        <a:lstStyle/>
        <a:p>
          <a:endParaRPr lang="en-US"/>
        </a:p>
      </dgm:t>
    </dgm:pt>
    <dgm:pt modelId="{5D1ACF77-491B-42C2-9838-6F3CC3C544AA}" type="sibTrans" cxnId="{D2C993C4-498C-41A9-AE5D-14CE5A5BBD58}">
      <dgm:prSet/>
      <dgm:spPr/>
      <dgm:t>
        <a:bodyPr/>
        <a:lstStyle/>
        <a:p>
          <a:endParaRPr lang="en-US"/>
        </a:p>
      </dgm:t>
    </dgm:pt>
    <dgm:pt modelId="{FCE0A840-2734-47D8-99CE-32B4F4FD57FC}">
      <dgm:prSet/>
      <dgm:spPr/>
      <dgm:t>
        <a:bodyPr/>
        <a:lstStyle/>
        <a:p>
          <a:pPr rtl="0"/>
          <a:r>
            <a:rPr lang="es-ES">
              <a:latin typeface="Aptos"/>
            </a:rPr>
            <a:t>Gastos</a:t>
          </a:r>
          <a:endParaRPr lang="en-US">
            <a:latin typeface="Aptos" panose="020B0004020202020204" pitchFamily="34" charset="0"/>
          </a:endParaRPr>
        </a:p>
      </dgm:t>
    </dgm:pt>
    <dgm:pt modelId="{3D0677B4-3DFE-4799-96EA-58858E81C288}" type="parTrans" cxnId="{EA97FF17-BCF6-4BFF-B475-9E10055E0338}">
      <dgm:prSet/>
      <dgm:spPr/>
      <dgm:t>
        <a:bodyPr/>
        <a:lstStyle/>
        <a:p>
          <a:endParaRPr lang="en-US"/>
        </a:p>
      </dgm:t>
    </dgm:pt>
    <dgm:pt modelId="{ED241089-1A27-483C-9B00-3FEC482A14B6}" type="sibTrans" cxnId="{EA97FF17-BCF6-4BFF-B475-9E10055E0338}">
      <dgm:prSet/>
      <dgm:spPr/>
      <dgm:t>
        <a:bodyPr/>
        <a:lstStyle/>
        <a:p>
          <a:endParaRPr lang="en-US"/>
        </a:p>
      </dgm:t>
    </dgm:pt>
    <dgm:pt modelId="{A13DA425-7781-44A8-9A74-EAA820C01006}">
      <dgm:prSet phldr="0"/>
      <dgm:spPr/>
      <dgm:t>
        <a:bodyPr/>
        <a:lstStyle/>
        <a:p>
          <a:r>
            <a:rPr lang="es-ES">
              <a:latin typeface="Aptos"/>
            </a:rPr>
            <a:t>Préstamo/Inversión</a:t>
          </a:r>
        </a:p>
      </dgm:t>
    </dgm:pt>
    <dgm:pt modelId="{D0678093-E0FC-436A-BD94-0AA65AFEF001}" type="parTrans" cxnId="{EA3B59C7-ED1C-4D79-B56B-C276C84FFC29}">
      <dgm:prSet/>
      <dgm:spPr/>
    </dgm:pt>
    <dgm:pt modelId="{AC19B6EE-0EDA-4B0D-AEF6-6FE9616B758C}" type="sibTrans" cxnId="{EA3B59C7-ED1C-4D79-B56B-C276C84FFC29}">
      <dgm:prSet/>
      <dgm:spPr/>
    </dgm:pt>
    <dgm:pt modelId="{F1877042-7755-4E82-B067-357F82F0DA7E}" type="pres">
      <dgm:prSet presAssocID="{D5256C84-C729-41FE-9A28-B0D763A5EA27}" presName="hierChild1" presStyleCnt="0">
        <dgm:presLayoutVars>
          <dgm:chPref val="1"/>
          <dgm:dir/>
          <dgm:animOne val="branch"/>
          <dgm:animLvl val="lvl"/>
          <dgm:resizeHandles/>
        </dgm:presLayoutVars>
      </dgm:prSet>
      <dgm:spPr/>
    </dgm:pt>
    <dgm:pt modelId="{7639659A-7A1F-46BE-8B4A-7F3AE8291937}" type="pres">
      <dgm:prSet presAssocID="{A5487BE5-AA79-4E2D-9231-AA16C6CAE775}" presName="hierRoot1" presStyleCnt="0"/>
      <dgm:spPr/>
    </dgm:pt>
    <dgm:pt modelId="{4453B7B6-C4DB-49BE-A51B-E298D6E94A7F}" type="pres">
      <dgm:prSet presAssocID="{A5487BE5-AA79-4E2D-9231-AA16C6CAE775}" presName="composite" presStyleCnt="0"/>
      <dgm:spPr/>
    </dgm:pt>
    <dgm:pt modelId="{527F8FB6-76C6-41C4-93A6-B5AA4E052DC2}" type="pres">
      <dgm:prSet presAssocID="{A5487BE5-AA79-4E2D-9231-AA16C6CAE775}" presName="background" presStyleLbl="node0" presStyleIdx="0" presStyleCnt="4"/>
      <dgm:spPr/>
    </dgm:pt>
    <dgm:pt modelId="{C000B065-DC94-4B50-B5AA-249135B16F02}" type="pres">
      <dgm:prSet presAssocID="{A5487BE5-AA79-4E2D-9231-AA16C6CAE775}" presName="text" presStyleLbl="fgAcc0" presStyleIdx="0" presStyleCnt="4">
        <dgm:presLayoutVars>
          <dgm:chPref val="3"/>
        </dgm:presLayoutVars>
      </dgm:prSet>
      <dgm:spPr/>
    </dgm:pt>
    <dgm:pt modelId="{B32D5CA2-DD94-43F2-8A33-58F7447CEFB1}" type="pres">
      <dgm:prSet presAssocID="{A5487BE5-AA79-4E2D-9231-AA16C6CAE775}" presName="hierChild2" presStyleCnt="0"/>
      <dgm:spPr/>
    </dgm:pt>
    <dgm:pt modelId="{4987FF0D-D1F9-4AE5-B160-BCDDA446DF73}" type="pres">
      <dgm:prSet presAssocID="{89E77B0B-F0D3-46DF-96F8-A6430E5E08BD}" presName="hierRoot1" presStyleCnt="0"/>
      <dgm:spPr/>
    </dgm:pt>
    <dgm:pt modelId="{A02BBF46-15CE-4A48-B1BB-980CC86C8D3E}" type="pres">
      <dgm:prSet presAssocID="{89E77B0B-F0D3-46DF-96F8-A6430E5E08BD}" presName="composite" presStyleCnt="0"/>
      <dgm:spPr/>
    </dgm:pt>
    <dgm:pt modelId="{FAAFC022-589B-4595-B5C2-E627DD5EA311}" type="pres">
      <dgm:prSet presAssocID="{89E77B0B-F0D3-46DF-96F8-A6430E5E08BD}" presName="background" presStyleLbl="node0" presStyleIdx="1" presStyleCnt="4"/>
      <dgm:spPr/>
    </dgm:pt>
    <dgm:pt modelId="{DB09D55F-E799-49B4-8D6A-E34CEA6CE446}" type="pres">
      <dgm:prSet presAssocID="{89E77B0B-F0D3-46DF-96F8-A6430E5E08BD}" presName="text" presStyleLbl="fgAcc0" presStyleIdx="1" presStyleCnt="4">
        <dgm:presLayoutVars>
          <dgm:chPref val="3"/>
        </dgm:presLayoutVars>
      </dgm:prSet>
      <dgm:spPr/>
    </dgm:pt>
    <dgm:pt modelId="{9EA44FF2-07C2-4D41-97F8-52D91F0C0F4D}" type="pres">
      <dgm:prSet presAssocID="{89E77B0B-F0D3-46DF-96F8-A6430E5E08BD}" presName="hierChild2" presStyleCnt="0"/>
      <dgm:spPr/>
    </dgm:pt>
    <dgm:pt modelId="{B14F7569-13CF-4AB3-AC11-83D215118B78}" type="pres">
      <dgm:prSet presAssocID="{FCE0A840-2734-47D8-99CE-32B4F4FD57FC}" presName="hierRoot1" presStyleCnt="0"/>
      <dgm:spPr/>
    </dgm:pt>
    <dgm:pt modelId="{B2F6DAF3-724D-4E4E-8ECD-27CF247CF50A}" type="pres">
      <dgm:prSet presAssocID="{FCE0A840-2734-47D8-99CE-32B4F4FD57FC}" presName="composite" presStyleCnt="0"/>
      <dgm:spPr/>
    </dgm:pt>
    <dgm:pt modelId="{B03E5151-FBF0-48FA-A55D-52EE8E5B4C7B}" type="pres">
      <dgm:prSet presAssocID="{FCE0A840-2734-47D8-99CE-32B4F4FD57FC}" presName="background" presStyleLbl="node0" presStyleIdx="2" presStyleCnt="4"/>
      <dgm:spPr/>
    </dgm:pt>
    <dgm:pt modelId="{529AE97C-8777-4E97-AE10-87B055C9A956}" type="pres">
      <dgm:prSet presAssocID="{FCE0A840-2734-47D8-99CE-32B4F4FD57FC}" presName="text" presStyleLbl="fgAcc0" presStyleIdx="2" presStyleCnt="4">
        <dgm:presLayoutVars>
          <dgm:chPref val="3"/>
        </dgm:presLayoutVars>
      </dgm:prSet>
      <dgm:spPr/>
    </dgm:pt>
    <dgm:pt modelId="{3A4E7072-C857-4EDE-B9AE-71DC86049ECF}" type="pres">
      <dgm:prSet presAssocID="{FCE0A840-2734-47D8-99CE-32B4F4FD57FC}" presName="hierChild2" presStyleCnt="0"/>
      <dgm:spPr/>
    </dgm:pt>
    <dgm:pt modelId="{0D813D3E-E799-46F1-A7CA-D45C697BBCD6}" type="pres">
      <dgm:prSet presAssocID="{A13DA425-7781-44A8-9A74-EAA820C01006}" presName="hierRoot1" presStyleCnt="0"/>
      <dgm:spPr/>
    </dgm:pt>
    <dgm:pt modelId="{47743C96-27F4-4D3F-9868-C293FD8C9010}" type="pres">
      <dgm:prSet presAssocID="{A13DA425-7781-44A8-9A74-EAA820C01006}" presName="composite" presStyleCnt="0"/>
      <dgm:spPr/>
    </dgm:pt>
    <dgm:pt modelId="{4CECD2C7-982E-45E2-B135-04CE3D495493}" type="pres">
      <dgm:prSet presAssocID="{A13DA425-7781-44A8-9A74-EAA820C01006}" presName="background" presStyleLbl="node0" presStyleIdx="3" presStyleCnt="4"/>
      <dgm:spPr/>
    </dgm:pt>
    <dgm:pt modelId="{7EA22D9D-C603-4234-AAED-01D467F09758}" type="pres">
      <dgm:prSet presAssocID="{A13DA425-7781-44A8-9A74-EAA820C01006}" presName="text" presStyleLbl="fgAcc0" presStyleIdx="3" presStyleCnt="4">
        <dgm:presLayoutVars>
          <dgm:chPref val="3"/>
        </dgm:presLayoutVars>
      </dgm:prSet>
      <dgm:spPr/>
    </dgm:pt>
    <dgm:pt modelId="{1ADA9B79-09DC-4312-B240-44E44487834C}" type="pres">
      <dgm:prSet presAssocID="{A13DA425-7781-44A8-9A74-EAA820C01006}" presName="hierChild2" presStyleCnt="0"/>
      <dgm:spPr/>
    </dgm:pt>
  </dgm:ptLst>
  <dgm:cxnLst>
    <dgm:cxn modelId="{EA97FF17-BCF6-4BFF-B475-9E10055E0338}" srcId="{D5256C84-C729-41FE-9A28-B0D763A5EA27}" destId="{FCE0A840-2734-47D8-99CE-32B4F4FD57FC}" srcOrd="2" destOrd="0" parTransId="{3D0677B4-3DFE-4799-96EA-58858E81C288}" sibTransId="{ED241089-1A27-483C-9B00-3FEC482A14B6}"/>
    <dgm:cxn modelId="{6DC3571E-6FC2-48D0-956F-9D1477A398C9}" type="presOf" srcId="{89E77B0B-F0D3-46DF-96F8-A6430E5E08BD}" destId="{DB09D55F-E799-49B4-8D6A-E34CEA6CE446}" srcOrd="0" destOrd="0" presId="urn:microsoft.com/office/officeart/2005/8/layout/hierarchy1"/>
    <dgm:cxn modelId="{8990CD61-0F41-4F3C-AD59-EA9437151A06}" type="presOf" srcId="{D5256C84-C729-41FE-9A28-B0D763A5EA27}" destId="{F1877042-7755-4E82-B067-357F82F0DA7E}" srcOrd="0" destOrd="0" presId="urn:microsoft.com/office/officeart/2005/8/layout/hierarchy1"/>
    <dgm:cxn modelId="{90328149-7F95-4C10-8BD5-C8CFA9E875D3}" srcId="{D5256C84-C729-41FE-9A28-B0D763A5EA27}" destId="{A5487BE5-AA79-4E2D-9231-AA16C6CAE775}" srcOrd="0" destOrd="0" parTransId="{FA0CECC8-6E43-441F-8085-BCEAC589BF8D}" sibTransId="{18E08B39-C7B4-4CAA-AB1C-2FAD66D54310}"/>
    <dgm:cxn modelId="{4BD34188-4E65-4830-B320-746311222183}" type="presOf" srcId="{FCE0A840-2734-47D8-99CE-32B4F4FD57FC}" destId="{529AE97C-8777-4E97-AE10-87B055C9A956}" srcOrd="0" destOrd="0" presId="urn:microsoft.com/office/officeart/2005/8/layout/hierarchy1"/>
    <dgm:cxn modelId="{A3E4B994-F23E-4EDE-87A1-78DF891207A3}" type="presOf" srcId="{A5487BE5-AA79-4E2D-9231-AA16C6CAE775}" destId="{C000B065-DC94-4B50-B5AA-249135B16F02}" srcOrd="0" destOrd="0" presId="urn:microsoft.com/office/officeart/2005/8/layout/hierarchy1"/>
    <dgm:cxn modelId="{D2C993C4-498C-41A9-AE5D-14CE5A5BBD58}" srcId="{D5256C84-C729-41FE-9A28-B0D763A5EA27}" destId="{89E77B0B-F0D3-46DF-96F8-A6430E5E08BD}" srcOrd="1" destOrd="0" parTransId="{59ECB43D-0467-411E-9238-BA63D203068F}" sibTransId="{5D1ACF77-491B-42C2-9838-6F3CC3C544AA}"/>
    <dgm:cxn modelId="{EA3B59C7-ED1C-4D79-B56B-C276C84FFC29}" srcId="{D5256C84-C729-41FE-9A28-B0D763A5EA27}" destId="{A13DA425-7781-44A8-9A74-EAA820C01006}" srcOrd="3" destOrd="0" parTransId="{D0678093-E0FC-436A-BD94-0AA65AFEF001}" sibTransId="{AC19B6EE-0EDA-4B0D-AEF6-6FE9616B758C}"/>
    <dgm:cxn modelId="{7748A1DD-402A-4EEE-AAE5-10271C7A5763}" type="presOf" srcId="{A13DA425-7781-44A8-9A74-EAA820C01006}" destId="{7EA22D9D-C603-4234-AAED-01D467F09758}" srcOrd="0" destOrd="0" presId="urn:microsoft.com/office/officeart/2005/8/layout/hierarchy1"/>
    <dgm:cxn modelId="{8A22E75F-C448-4935-9644-0D6E35FF7928}" type="presParOf" srcId="{F1877042-7755-4E82-B067-357F82F0DA7E}" destId="{7639659A-7A1F-46BE-8B4A-7F3AE8291937}" srcOrd="0" destOrd="0" presId="urn:microsoft.com/office/officeart/2005/8/layout/hierarchy1"/>
    <dgm:cxn modelId="{CF7BB2F2-41A7-44CA-9B1F-BD409BD8DDD6}" type="presParOf" srcId="{7639659A-7A1F-46BE-8B4A-7F3AE8291937}" destId="{4453B7B6-C4DB-49BE-A51B-E298D6E94A7F}" srcOrd="0" destOrd="0" presId="urn:microsoft.com/office/officeart/2005/8/layout/hierarchy1"/>
    <dgm:cxn modelId="{44E82C26-AF37-4AE7-9D20-8DD59B76739C}" type="presParOf" srcId="{4453B7B6-C4DB-49BE-A51B-E298D6E94A7F}" destId="{527F8FB6-76C6-41C4-93A6-B5AA4E052DC2}" srcOrd="0" destOrd="0" presId="urn:microsoft.com/office/officeart/2005/8/layout/hierarchy1"/>
    <dgm:cxn modelId="{375A15ED-2EAE-4F55-BC34-A5451843F4DE}" type="presParOf" srcId="{4453B7B6-C4DB-49BE-A51B-E298D6E94A7F}" destId="{C000B065-DC94-4B50-B5AA-249135B16F02}" srcOrd="1" destOrd="0" presId="urn:microsoft.com/office/officeart/2005/8/layout/hierarchy1"/>
    <dgm:cxn modelId="{50613FCA-C7EA-45C9-893A-A3D1EF42C3DA}" type="presParOf" srcId="{7639659A-7A1F-46BE-8B4A-7F3AE8291937}" destId="{B32D5CA2-DD94-43F2-8A33-58F7447CEFB1}" srcOrd="1" destOrd="0" presId="urn:microsoft.com/office/officeart/2005/8/layout/hierarchy1"/>
    <dgm:cxn modelId="{E161B247-30E5-414F-888B-4CF6466A93A2}" type="presParOf" srcId="{F1877042-7755-4E82-B067-357F82F0DA7E}" destId="{4987FF0D-D1F9-4AE5-B160-BCDDA446DF73}" srcOrd="1" destOrd="0" presId="urn:microsoft.com/office/officeart/2005/8/layout/hierarchy1"/>
    <dgm:cxn modelId="{C3E95D3B-5AEF-46DE-B63A-AD0E42F2225C}" type="presParOf" srcId="{4987FF0D-D1F9-4AE5-B160-BCDDA446DF73}" destId="{A02BBF46-15CE-4A48-B1BB-980CC86C8D3E}" srcOrd="0" destOrd="0" presId="urn:microsoft.com/office/officeart/2005/8/layout/hierarchy1"/>
    <dgm:cxn modelId="{CD6B5F1C-9AEC-4039-B964-959FBE978E33}" type="presParOf" srcId="{A02BBF46-15CE-4A48-B1BB-980CC86C8D3E}" destId="{FAAFC022-589B-4595-B5C2-E627DD5EA311}" srcOrd="0" destOrd="0" presId="urn:microsoft.com/office/officeart/2005/8/layout/hierarchy1"/>
    <dgm:cxn modelId="{782E39BF-4667-4E3B-9177-52D785B2B65A}" type="presParOf" srcId="{A02BBF46-15CE-4A48-B1BB-980CC86C8D3E}" destId="{DB09D55F-E799-49B4-8D6A-E34CEA6CE446}" srcOrd="1" destOrd="0" presId="urn:microsoft.com/office/officeart/2005/8/layout/hierarchy1"/>
    <dgm:cxn modelId="{88A2028B-B06D-4179-8938-ECB0C5E04C9F}" type="presParOf" srcId="{4987FF0D-D1F9-4AE5-B160-BCDDA446DF73}" destId="{9EA44FF2-07C2-4D41-97F8-52D91F0C0F4D}" srcOrd="1" destOrd="0" presId="urn:microsoft.com/office/officeart/2005/8/layout/hierarchy1"/>
    <dgm:cxn modelId="{D222037F-B350-43BC-A722-047E324BB58C}" type="presParOf" srcId="{F1877042-7755-4E82-B067-357F82F0DA7E}" destId="{B14F7569-13CF-4AB3-AC11-83D215118B78}" srcOrd="2" destOrd="0" presId="urn:microsoft.com/office/officeart/2005/8/layout/hierarchy1"/>
    <dgm:cxn modelId="{6AA97138-DABA-4F3D-AA7F-F0A404C0B4B7}" type="presParOf" srcId="{B14F7569-13CF-4AB3-AC11-83D215118B78}" destId="{B2F6DAF3-724D-4E4E-8ECD-27CF247CF50A}" srcOrd="0" destOrd="0" presId="urn:microsoft.com/office/officeart/2005/8/layout/hierarchy1"/>
    <dgm:cxn modelId="{EB51F7ED-1ACC-43CF-B16B-F0B7917D2BF2}" type="presParOf" srcId="{B2F6DAF3-724D-4E4E-8ECD-27CF247CF50A}" destId="{B03E5151-FBF0-48FA-A55D-52EE8E5B4C7B}" srcOrd="0" destOrd="0" presId="urn:microsoft.com/office/officeart/2005/8/layout/hierarchy1"/>
    <dgm:cxn modelId="{1DD246E7-E472-4425-8001-AE9C889CD8C2}" type="presParOf" srcId="{B2F6DAF3-724D-4E4E-8ECD-27CF247CF50A}" destId="{529AE97C-8777-4E97-AE10-87B055C9A956}" srcOrd="1" destOrd="0" presId="urn:microsoft.com/office/officeart/2005/8/layout/hierarchy1"/>
    <dgm:cxn modelId="{51C8475C-EE9A-4FC7-9460-4FFC303944FC}" type="presParOf" srcId="{B14F7569-13CF-4AB3-AC11-83D215118B78}" destId="{3A4E7072-C857-4EDE-B9AE-71DC86049ECF}" srcOrd="1" destOrd="0" presId="urn:microsoft.com/office/officeart/2005/8/layout/hierarchy1"/>
    <dgm:cxn modelId="{21694A4F-2F0D-4EAE-8422-17A1BA93B0EB}" type="presParOf" srcId="{F1877042-7755-4E82-B067-357F82F0DA7E}" destId="{0D813D3E-E799-46F1-A7CA-D45C697BBCD6}" srcOrd="3" destOrd="0" presId="urn:microsoft.com/office/officeart/2005/8/layout/hierarchy1"/>
    <dgm:cxn modelId="{FA6F6A66-6E42-45E8-9A4E-3E0C951E98EE}" type="presParOf" srcId="{0D813D3E-E799-46F1-A7CA-D45C697BBCD6}" destId="{47743C96-27F4-4D3F-9868-C293FD8C9010}" srcOrd="0" destOrd="0" presId="urn:microsoft.com/office/officeart/2005/8/layout/hierarchy1"/>
    <dgm:cxn modelId="{111E4563-6E79-4230-9CC5-42E5362B182E}" type="presParOf" srcId="{47743C96-27F4-4D3F-9868-C293FD8C9010}" destId="{4CECD2C7-982E-45E2-B135-04CE3D495493}" srcOrd="0" destOrd="0" presId="urn:microsoft.com/office/officeart/2005/8/layout/hierarchy1"/>
    <dgm:cxn modelId="{D382C522-672A-4F0E-A662-FDB163963A79}" type="presParOf" srcId="{47743C96-27F4-4D3F-9868-C293FD8C9010}" destId="{7EA22D9D-C603-4234-AAED-01D467F09758}" srcOrd="1" destOrd="0" presId="urn:microsoft.com/office/officeart/2005/8/layout/hierarchy1"/>
    <dgm:cxn modelId="{24107D3E-1C54-44DD-9940-486985388974}" type="presParOf" srcId="{0D813D3E-E799-46F1-A7CA-D45C697BBCD6}" destId="{1ADA9B79-09DC-4312-B240-44E44487834C}"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EF7515A-B908-4971-BC64-D3792D74E68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ES"/>
        </a:p>
      </dgm:t>
    </dgm:pt>
    <dgm:pt modelId="{567BECF8-0B38-480E-A22D-87C62370F35D}">
      <dgm:prSet phldrT="[Texto]" phldr="0"/>
      <dgm:spPr/>
      <dgm:t>
        <a:bodyPr/>
        <a:lstStyle/>
        <a:p>
          <a:pPr rtl="0"/>
          <a:r>
            <a:rPr lang="es-ES">
              <a:latin typeface="Calibri Light" panose="020F0302020204030204"/>
            </a:rPr>
            <a:t>Horas de alquiler</a:t>
          </a:r>
          <a:endParaRPr lang="es-ES"/>
        </a:p>
      </dgm:t>
    </dgm:pt>
    <dgm:pt modelId="{60C79AAD-A92D-4858-B7E9-D103180DD3E0}" type="parTrans" cxnId="{1C5CB787-BEC4-4113-8821-5F761B2F2F3A}">
      <dgm:prSet/>
      <dgm:spPr/>
      <dgm:t>
        <a:bodyPr/>
        <a:lstStyle/>
        <a:p>
          <a:endParaRPr lang="es-ES"/>
        </a:p>
      </dgm:t>
    </dgm:pt>
    <dgm:pt modelId="{928CB83F-D525-429E-A7C9-FB68F3DCA176}" type="sibTrans" cxnId="{1C5CB787-BEC4-4113-8821-5F761B2F2F3A}">
      <dgm:prSet/>
      <dgm:spPr/>
      <dgm:t>
        <a:bodyPr/>
        <a:lstStyle/>
        <a:p>
          <a:endParaRPr lang="es-ES"/>
        </a:p>
      </dgm:t>
    </dgm:pt>
    <dgm:pt modelId="{0C4F2CEF-1822-4729-8BBD-423544F68254}">
      <dgm:prSet phldrT="[Texto]" phldr="0"/>
      <dgm:spPr/>
      <dgm:t>
        <a:bodyPr/>
        <a:lstStyle/>
        <a:p>
          <a:pPr rtl="0"/>
          <a:r>
            <a:rPr lang="es-ES">
              <a:latin typeface="Calibri Light" panose="020F0302020204030204"/>
            </a:rPr>
            <a:t>100hs/mes</a:t>
          </a:r>
        </a:p>
      </dgm:t>
    </dgm:pt>
    <dgm:pt modelId="{D28EA027-B571-4620-B506-1714961BB217}" type="parTrans" cxnId="{4C430109-BA37-4CAA-B777-12EEEACF1523}">
      <dgm:prSet/>
      <dgm:spPr/>
      <dgm:t>
        <a:bodyPr/>
        <a:lstStyle/>
        <a:p>
          <a:endParaRPr lang="es-ES"/>
        </a:p>
      </dgm:t>
    </dgm:pt>
    <dgm:pt modelId="{0CC1C571-06C2-4D6E-A8DD-CA26671D1638}" type="sibTrans" cxnId="{4C430109-BA37-4CAA-B777-12EEEACF1523}">
      <dgm:prSet/>
      <dgm:spPr/>
      <dgm:t>
        <a:bodyPr/>
        <a:lstStyle/>
        <a:p>
          <a:endParaRPr lang="es-ES"/>
        </a:p>
      </dgm:t>
    </dgm:pt>
    <dgm:pt modelId="{D1A04180-96A6-4404-99EA-335B1B2F581D}">
      <dgm:prSet phldrT="[Texto]" phldr="0"/>
      <dgm:spPr/>
      <dgm:t>
        <a:bodyPr/>
        <a:lstStyle/>
        <a:p>
          <a:pPr rtl="0"/>
          <a:r>
            <a:rPr lang="es-ES">
              <a:latin typeface="Calibri Light" panose="020F0302020204030204"/>
            </a:rPr>
            <a:t>Precio plaza</a:t>
          </a:r>
          <a:endParaRPr lang="es-ES"/>
        </a:p>
      </dgm:t>
    </dgm:pt>
    <dgm:pt modelId="{47B943F8-1192-4997-915E-AA78203AF21C}" type="parTrans" cxnId="{B0AC537E-4A0F-40E2-8437-8C17F85800C5}">
      <dgm:prSet/>
      <dgm:spPr/>
      <dgm:t>
        <a:bodyPr/>
        <a:lstStyle/>
        <a:p>
          <a:endParaRPr lang="es-ES"/>
        </a:p>
      </dgm:t>
    </dgm:pt>
    <dgm:pt modelId="{D729D965-8CCA-4441-AEE6-D72F82D1AE4B}" type="sibTrans" cxnId="{B0AC537E-4A0F-40E2-8437-8C17F85800C5}">
      <dgm:prSet/>
      <dgm:spPr/>
      <dgm:t>
        <a:bodyPr/>
        <a:lstStyle/>
        <a:p>
          <a:endParaRPr lang="es-ES"/>
        </a:p>
      </dgm:t>
    </dgm:pt>
    <dgm:pt modelId="{50CAF67D-8EB6-4053-B4B1-24D5EF011E91}">
      <dgm:prSet phldrT="[Texto]" phldr="0"/>
      <dgm:spPr/>
      <dgm:t>
        <a:bodyPr/>
        <a:lstStyle/>
        <a:p>
          <a:r>
            <a:rPr lang="es-ES">
              <a:latin typeface="Calibri Light" panose="020F0302020204030204"/>
            </a:rPr>
            <a:t>1,70€/h</a:t>
          </a:r>
          <a:endParaRPr lang="es-ES"/>
        </a:p>
      </dgm:t>
    </dgm:pt>
    <dgm:pt modelId="{5064E7F4-E091-46CB-A53F-1963453A7FA1}" type="parTrans" cxnId="{D8BA005D-9905-402C-A421-4354886A4708}">
      <dgm:prSet/>
      <dgm:spPr/>
      <dgm:t>
        <a:bodyPr/>
        <a:lstStyle/>
        <a:p>
          <a:endParaRPr lang="es-ES"/>
        </a:p>
      </dgm:t>
    </dgm:pt>
    <dgm:pt modelId="{C681AD93-F5A9-47E8-8008-C1BED2BE71E1}" type="sibTrans" cxnId="{D8BA005D-9905-402C-A421-4354886A4708}">
      <dgm:prSet/>
      <dgm:spPr/>
      <dgm:t>
        <a:bodyPr/>
        <a:lstStyle/>
        <a:p>
          <a:endParaRPr lang="es-ES"/>
        </a:p>
      </dgm:t>
    </dgm:pt>
    <dgm:pt modelId="{02FC278E-8B01-437C-8343-3EA346958F10}">
      <dgm:prSet phldrT="[Texto]" phldr="0"/>
      <dgm:spPr/>
      <dgm:t>
        <a:bodyPr/>
        <a:lstStyle/>
        <a:p>
          <a:pPr rtl="0"/>
          <a:r>
            <a:rPr lang="es-ES">
              <a:latin typeface="Calibri Light" panose="020F0302020204030204"/>
            </a:rPr>
            <a:t>Con carga</a:t>
          </a:r>
        </a:p>
      </dgm:t>
    </dgm:pt>
    <dgm:pt modelId="{90CAC0D1-F753-4570-BE8F-382E48B83535}" type="parTrans" cxnId="{05829722-B116-4A03-BE4E-A58B9A4A9BB8}">
      <dgm:prSet/>
      <dgm:spPr/>
      <dgm:t>
        <a:bodyPr/>
        <a:lstStyle/>
        <a:p>
          <a:endParaRPr lang="es-ES"/>
        </a:p>
      </dgm:t>
    </dgm:pt>
    <dgm:pt modelId="{13D57DF2-C563-4F8A-826E-4FA1065576DB}" type="sibTrans" cxnId="{05829722-B116-4A03-BE4E-A58B9A4A9BB8}">
      <dgm:prSet/>
      <dgm:spPr/>
      <dgm:t>
        <a:bodyPr/>
        <a:lstStyle/>
        <a:p>
          <a:endParaRPr lang="es-ES"/>
        </a:p>
      </dgm:t>
    </dgm:pt>
    <dgm:pt modelId="{028FA235-33F6-41B3-B0D4-9E767C2CC5A3}">
      <dgm:prSet phldr="0"/>
      <dgm:spPr/>
      <dgm:t>
        <a:bodyPr/>
        <a:lstStyle/>
        <a:p>
          <a:pPr rtl="0"/>
          <a:r>
            <a:rPr lang="es-ES">
              <a:latin typeface="Calibri Light" panose="020F0302020204030204"/>
            </a:rPr>
            <a:t>Porcentaje de alquiler plazas con carga</a:t>
          </a:r>
        </a:p>
      </dgm:t>
    </dgm:pt>
    <dgm:pt modelId="{DAD6E670-AD68-4668-B906-1CE487A19839}" type="parTrans" cxnId="{2D191EAE-D68A-49DE-8014-F3A1FC4F3B96}">
      <dgm:prSet/>
      <dgm:spPr/>
    </dgm:pt>
    <dgm:pt modelId="{BBCC7D89-48A7-4468-AE98-FD2A257CD25F}" type="sibTrans" cxnId="{2D191EAE-D68A-49DE-8014-F3A1FC4F3B96}">
      <dgm:prSet/>
      <dgm:spPr/>
    </dgm:pt>
    <dgm:pt modelId="{EE7E19EB-4D2A-4927-9D97-BAB431AC2354}">
      <dgm:prSet phldr="0"/>
      <dgm:spPr/>
      <dgm:t>
        <a:bodyPr/>
        <a:lstStyle/>
        <a:p>
          <a:r>
            <a:rPr lang="es-ES">
              <a:latin typeface="Calibri Light" panose="020F0302020204030204"/>
            </a:rPr>
            <a:t>5%</a:t>
          </a:r>
        </a:p>
      </dgm:t>
    </dgm:pt>
    <dgm:pt modelId="{BA99455A-0ED2-4A07-B2E1-5AC92345F23F}" type="parTrans" cxnId="{86DC2F56-D16E-4F8D-B060-BDE3C2183DD9}">
      <dgm:prSet/>
      <dgm:spPr/>
    </dgm:pt>
    <dgm:pt modelId="{51AF1F13-4978-4D94-B1DB-4256B237D9EE}" type="sibTrans" cxnId="{86DC2F56-D16E-4F8D-B060-BDE3C2183DD9}">
      <dgm:prSet/>
      <dgm:spPr/>
    </dgm:pt>
    <dgm:pt modelId="{3FAB0DA6-AE9C-4F39-B3A6-86E14BC47C00}">
      <dgm:prSet phldr="0"/>
      <dgm:spPr/>
      <dgm:t>
        <a:bodyPr/>
        <a:lstStyle/>
        <a:p>
          <a:pPr rtl="0"/>
          <a:r>
            <a:rPr lang="es-ES">
              <a:latin typeface="Calibri Light" panose="020F0302020204030204"/>
            </a:rPr>
            <a:t>Comisión P&amp;G </a:t>
          </a:r>
        </a:p>
      </dgm:t>
    </dgm:pt>
    <dgm:pt modelId="{943E8D8D-F259-432C-83FD-F910F25650E3}" type="parTrans" cxnId="{C547C050-7472-4259-BE5D-2918ECA6E45A}">
      <dgm:prSet/>
      <dgm:spPr/>
    </dgm:pt>
    <dgm:pt modelId="{B42873ED-563E-4ACE-A4E3-5DF577CDD3B5}" type="sibTrans" cxnId="{C547C050-7472-4259-BE5D-2918ECA6E45A}">
      <dgm:prSet/>
      <dgm:spPr/>
    </dgm:pt>
    <dgm:pt modelId="{FFF3295B-1213-447C-8638-23F735C4C787}">
      <dgm:prSet phldr="0"/>
      <dgm:spPr/>
      <dgm:t>
        <a:bodyPr/>
        <a:lstStyle/>
        <a:p>
          <a:pPr rtl="0"/>
          <a:r>
            <a:rPr lang="es-ES">
              <a:latin typeface="Calibri Light" panose="020F0302020204030204"/>
            </a:rPr>
            <a:t>Sin carga</a:t>
          </a:r>
        </a:p>
      </dgm:t>
    </dgm:pt>
    <dgm:pt modelId="{4137047F-B3E3-42FD-81A0-DAB6D30ACA4A}" type="parTrans" cxnId="{9E8C36E2-530F-410E-BA8E-4E3B05DE1E0D}">
      <dgm:prSet/>
      <dgm:spPr/>
    </dgm:pt>
    <dgm:pt modelId="{9CCBF1AA-E27B-47BB-9019-1E6FD2270259}" type="sibTrans" cxnId="{9E8C36E2-530F-410E-BA8E-4E3B05DE1E0D}">
      <dgm:prSet/>
      <dgm:spPr/>
    </dgm:pt>
    <dgm:pt modelId="{77692BC2-661B-4992-A0DD-A1A2A75F0ABF}">
      <dgm:prSet phldr="0"/>
      <dgm:spPr/>
      <dgm:t>
        <a:bodyPr/>
        <a:lstStyle/>
        <a:p>
          <a:r>
            <a:rPr lang="es-ES">
              <a:latin typeface="Calibri Light" panose="020F0302020204030204"/>
            </a:rPr>
            <a:t>15,00€/h</a:t>
          </a:r>
          <a:endParaRPr lang="es-ES"/>
        </a:p>
      </dgm:t>
    </dgm:pt>
    <dgm:pt modelId="{A4E641FE-E622-47D6-AE31-A542120FEA38}" type="parTrans" cxnId="{AD64E0C1-9C79-483C-A957-83830F51B3C7}">
      <dgm:prSet/>
      <dgm:spPr/>
    </dgm:pt>
    <dgm:pt modelId="{C228724F-17F9-417D-8BA9-DAF8AE8F70D9}" type="sibTrans" cxnId="{AD64E0C1-9C79-483C-A957-83830F51B3C7}">
      <dgm:prSet/>
      <dgm:spPr/>
    </dgm:pt>
    <dgm:pt modelId="{531710D8-5EAF-4C35-850C-79FEF95EC671}">
      <dgm:prSet phldr="0"/>
      <dgm:spPr/>
      <dgm:t>
        <a:bodyPr/>
        <a:lstStyle/>
        <a:p>
          <a:r>
            <a:rPr lang="es-ES">
              <a:latin typeface="Calibri Light" panose="020F0302020204030204"/>
            </a:rPr>
            <a:t>20%</a:t>
          </a:r>
        </a:p>
      </dgm:t>
    </dgm:pt>
    <dgm:pt modelId="{726FF694-CE61-4F69-8072-C7EAB5029B53}" type="parTrans" cxnId="{1C3FA9C4-1F42-4E54-BE73-865624B85CF6}">
      <dgm:prSet/>
      <dgm:spPr/>
    </dgm:pt>
    <dgm:pt modelId="{DC4B5F56-1418-4AEA-A03D-82F725562073}" type="sibTrans" cxnId="{1C3FA9C4-1F42-4E54-BE73-865624B85CF6}">
      <dgm:prSet/>
      <dgm:spPr/>
    </dgm:pt>
    <dgm:pt modelId="{1F9D312A-A968-4587-A4D1-B5C5E9743F00}">
      <dgm:prSet phldr="0"/>
      <dgm:spPr/>
      <dgm:t>
        <a:bodyPr/>
        <a:lstStyle/>
        <a:p>
          <a:r>
            <a:rPr lang="es-ES">
              <a:latin typeface="Calibri Light" panose="020F0302020204030204"/>
            </a:rPr>
            <a:t>Media</a:t>
          </a:r>
        </a:p>
      </dgm:t>
    </dgm:pt>
    <dgm:pt modelId="{544A0D6D-394C-44BD-9B68-F398C0B0D347}" type="parTrans" cxnId="{F2509280-C31D-4524-83F5-09065D01D0DC}">
      <dgm:prSet/>
      <dgm:spPr/>
    </dgm:pt>
    <dgm:pt modelId="{69523B55-8D7D-434E-BDCD-23E4AABC7800}" type="sibTrans" cxnId="{F2509280-C31D-4524-83F5-09065D01D0DC}">
      <dgm:prSet/>
      <dgm:spPr/>
    </dgm:pt>
    <dgm:pt modelId="{8FE1AEC3-AF4F-4C8F-A017-8C483B7EB9B8}">
      <dgm:prSet phldr="0"/>
      <dgm:spPr/>
      <dgm:t>
        <a:bodyPr/>
        <a:lstStyle/>
        <a:p>
          <a:pPr rtl="0"/>
          <a:r>
            <a:rPr lang="es-ES">
              <a:latin typeface="Calibri Light" panose="020F0302020204030204"/>
            </a:rPr>
            <a:t>Precio alquiler promedio</a:t>
          </a:r>
        </a:p>
      </dgm:t>
    </dgm:pt>
    <dgm:pt modelId="{4C595584-B9EB-4F90-B4BD-85ABCC99152C}" type="parTrans" cxnId="{B673A049-F58B-4DBF-8F9F-CCAB61A9CBFA}">
      <dgm:prSet/>
      <dgm:spPr/>
    </dgm:pt>
    <dgm:pt modelId="{875EE0E7-2BDC-47D5-AB47-8CAC3A5781E2}" type="sibTrans" cxnId="{B673A049-F58B-4DBF-8F9F-CCAB61A9CBFA}">
      <dgm:prSet/>
      <dgm:spPr/>
    </dgm:pt>
    <dgm:pt modelId="{1235D8BD-98E8-4A7C-AF56-4F10133B1610}">
      <dgm:prSet phldr="0"/>
      <dgm:spPr/>
      <dgm:t>
        <a:bodyPr/>
        <a:lstStyle/>
        <a:p>
          <a:pPr rtl="0"/>
          <a:r>
            <a:rPr lang="es-ES">
              <a:latin typeface="Calibri Light" panose="020F0302020204030204"/>
            </a:rPr>
            <a:t>2,37€ </a:t>
          </a:r>
        </a:p>
      </dgm:t>
    </dgm:pt>
    <dgm:pt modelId="{966851B3-E567-4DD9-A170-77B4EC944E10}" type="parTrans" cxnId="{667345B8-7140-4138-BDF7-5862E72ED50A}">
      <dgm:prSet/>
      <dgm:spPr/>
    </dgm:pt>
    <dgm:pt modelId="{5412B84F-7FDB-43CF-BF2D-C154A4FF3710}" type="sibTrans" cxnId="{667345B8-7140-4138-BDF7-5862E72ED50A}">
      <dgm:prSet/>
      <dgm:spPr/>
    </dgm:pt>
    <dgm:pt modelId="{0310F307-F952-44A1-8FAA-E70C053AFD2B}">
      <dgm:prSet phldr="0"/>
      <dgm:spPr/>
      <dgm:t>
        <a:bodyPr/>
        <a:lstStyle/>
        <a:p>
          <a:pPr rtl="0"/>
          <a:r>
            <a:rPr lang="es-ES">
              <a:latin typeface="Calibri Light" panose="020F0302020204030204"/>
            </a:rPr>
            <a:t>Total ingresos P&amp;G</a:t>
          </a:r>
        </a:p>
      </dgm:t>
    </dgm:pt>
    <dgm:pt modelId="{74C39BC8-478B-4D19-97CC-F1C106FFF018}" type="parTrans" cxnId="{07E5F030-5A1A-4557-A53C-D48845DC79C8}">
      <dgm:prSet/>
      <dgm:spPr/>
    </dgm:pt>
    <dgm:pt modelId="{4AC3EE72-9E16-4476-B3D3-C0F9FAF2F25A}" type="sibTrans" cxnId="{07E5F030-5A1A-4557-A53C-D48845DC79C8}">
      <dgm:prSet/>
      <dgm:spPr/>
    </dgm:pt>
    <dgm:pt modelId="{C56DF0A8-0769-4ACE-A85D-0290D334EB2F}">
      <dgm:prSet phldr="0"/>
      <dgm:spPr/>
      <dgm:t>
        <a:bodyPr/>
        <a:lstStyle/>
        <a:p>
          <a:r>
            <a:rPr lang="es-ES">
              <a:latin typeface="Calibri Light" panose="020F0302020204030204"/>
            </a:rPr>
            <a:t>18,92€</a:t>
          </a:r>
        </a:p>
      </dgm:t>
    </dgm:pt>
    <dgm:pt modelId="{9982746D-CDDD-499A-A292-3984A9D9D474}" type="parTrans" cxnId="{D15F9427-C6D3-474E-ACBA-C9B728D3FCA1}">
      <dgm:prSet/>
      <dgm:spPr/>
    </dgm:pt>
    <dgm:pt modelId="{0DCE9620-B023-4AED-8228-737EFA3744CA}" type="sibTrans" cxnId="{D15F9427-C6D3-474E-ACBA-C9B728D3FCA1}">
      <dgm:prSet/>
      <dgm:spPr/>
    </dgm:pt>
    <dgm:pt modelId="{D5F96081-0E76-4812-86BD-985794628FCE}" type="pres">
      <dgm:prSet presAssocID="{1EF7515A-B908-4971-BC64-D3792D74E686}" presName="diagram" presStyleCnt="0">
        <dgm:presLayoutVars>
          <dgm:dir/>
          <dgm:resizeHandles val="exact"/>
        </dgm:presLayoutVars>
      </dgm:prSet>
      <dgm:spPr/>
    </dgm:pt>
    <dgm:pt modelId="{98D19360-A789-4704-9929-1CA5A39E2AB6}" type="pres">
      <dgm:prSet presAssocID="{567BECF8-0B38-480E-A22D-87C62370F35D}" presName="node" presStyleLbl="node1" presStyleIdx="0" presStyleCnt="5">
        <dgm:presLayoutVars>
          <dgm:bulletEnabled val="1"/>
        </dgm:presLayoutVars>
      </dgm:prSet>
      <dgm:spPr/>
    </dgm:pt>
    <dgm:pt modelId="{E7568AB7-7277-400F-A286-A9A1619BAADB}" type="pres">
      <dgm:prSet presAssocID="{928CB83F-D525-429E-A7C9-FB68F3DCA176}" presName="sibTrans" presStyleCnt="0"/>
      <dgm:spPr/>
    </dgm:pt>
    <dgm:pt modelId="{D22C24AF-60CB-4318-AA2E-465424314F77}" type="pres">
      <dgm:prSet presAssocID="{D1A04180-96A6-4404-99EA-335B1B2F581D}" presName="node" presStyleLbl="node1" presStyleIdx="1" presStyleCnt="5">
        <dgm:presLayoutVars>
          <dgm:bulletEnabled val="1"/>
        </dgm:presLayoutVars>
      </dgm:prSet>
      <dgm:spPr/>
    </dgm:pt>
    <dgm:pt modelId="{6E88D9E9-CE22-4C73-9117-371FF4C21A27}" type="pres">
      <dgm:prSet presAssocID="{D729D965-8CCA-4441-AEE6-D72F82D1AE4B}" presName="sibTrans" presStyleCnt="0"/>
      <dgm:spPr/>
    </dgm:pt>
    <dgm:pt modelId="{A12CD62C-5ECE-43A6-8602-3CC93C71F80A}" type="pres">
      <dgm:prSet presAssocID="{028FA235-33F6-41B3-B0D4-9E767C2CC5A3}" presName="node" presStyleLbl="node1" presStyleIdx="2" presStyleCnt="5">
        <dgm:presLayoutVars>
          <dgm:bulletEnabled val="1"/>
        </dgm:presLayoutVars>
      </dgm:prSet>
      <dgm:spPr/>
    </dgm:pt>
    <dgm:pt modelId="{977757E0-0F0C-467E-8C6D-795D416401C3}" type="pres">
      <dgm:prSet presAssocID="{BBCC7D89-48A7-4468-AE98-FD2A257CD25F}" presName="sibTrans" presStyleCnt="0"/>
      <dgm:spPr/>
    </dgm:pt>
    <dgm:pt modelId="{E6BEAAF8-128D-40B6-86D8-135C767CBF44}" type="pres">
      <dgm:prSet presAssocID="{3FAB0DA6-AE9C-4F39-B3A6-86E14BC47C00}" presName="node" presStyleLbl="node1" presStyleIdx="3" presStyleCnt="5">
        <dgm:presLayoutVars>
          <dgm:bulletEnabled val="1"/>
        </dgm:presLayoutVars>
      </dgm:prSet>
      <dgm:spPr/>
    </dgm:pt>
    <dgm:pt modelId="{A4D89759-F234-4789-9EF1-EB3C07D87039}" type="pres">
      <dgm:prSet presAssocID="{B42873ED-563E-4ACE-A4E3-5DF577CDD3B5}" presName="sibTrans" presStyleCnt="0"/>
      <dgm:spPr/>
    </dgm:pt>
    <dgm:pt modelId="{C92EABDD-7CF6-49DF-8E91-DDA26E5074BE}" type="pres">
      <dgm:prSet presAssocID="{1F9D312A-A968-4587-A4D1-B5C5E9743F00}" presName="node" presStyleLbl="node1" presStyleIdx="4" presStyleCnt="5">
        <dgm:presLayoutVars>
          <dgm:bulletEnabled val="1"/>
        </dgm:presLayoutVars>
      </dgm:prSet>
      <dgm:spPr/>
    </dgm:pt>
  </dgm:ptLst>
  <dgm:cxnLst>
    <dgm:cxn modelId="{4C430109-BA37-4CAA-B777-12EEEACF1523}" srcId="{567BECF8-0B38-480E-A22D-87C62370F35D}" destId="{0C4F2CEF-1822-4729-8BBD-423544F68254}" srcOrd="0" destOrd="0" parTransId="{D28EA027-B571-4620-B506-1714961BB217}" sibTransId="{0CC1C571-06C2-4D6E-A8DD-CA26671D1638}"/>
    <dgm:cxn modelId="{1055ED10-C073-4F50-AB12-9075210AAC19}" type="presOf" srcId="{531710D8-5EAF-4C35-850C-79FEF95EC671}" destId="{E6BEAAF8-128D-40B6-86D8-135C767CBF44}" srcOrd="0" destOrd="1" presId="urn:microsoft.com/office/officeart/2005/8/layout/default"/>
    <dgm:cxn modelId="{05829722-B116-4A03-BE4E-A58B9A4A9BB8}" srcId="{D1A04180-96A6-4404-99EA-335B1B2F581D}" destId="{02FC278E-8B01-437C-8343-3EA346958F10}" srcOrd="1" destOrd="0" parTransId="{90CAC0D1-F753-4570-BE8F-382E48B83535}" sibTransId="{13D57DF2-C563-4F8A-826E-4FA1065576DB}"/>
    <dgm:cxn modelId="{D15F9427-C6D3-474E-ACBA-C9B728D3FCA1}" srcId="{0310F307-F952-44A1-8FAA-E70C053AFD2B}" destId="{C56DF0A8-0769-4ACE-A85D-0290D334EB2F}" srcOrd="0" destOrd="0" parTransId="{9982746D-CDDD-499A-A292-3984A9D9D474}" sibTransId="{0DCE9620-B023-4AED-8228-737EFA3744CA}"/>
    <dgm:cxn modelId="{07E5F030-5A1A-4557-A53C-D48845DC79C8}" srcId="{1F9D312A-A968-4587-A4D1-B5C5E9743F00}" destId="{0310F307-F952-44A1-8FAA-E70C053AFD2B}" srcOrd="1" destOrd="0" parTransId="{74C39BC8-478B-4D19-97CC-F1C106FFF018}" sibTransId="{4AC3EE72-9E16-4476-B3D3-C0F9FAF2F25A}"/>
    <dgm:cxn modelId="{D8BA005D-9905-402C-A421-4354886A4708}" srcId="{FFF3295B-1213-447C-8638-23F735C4C787}" destId="{50CAF67D-8EB6-4053-B4B1-24D5EF011E91}" srcOrd="0" destOrd="0" parTransId="{5064E7F4-E091-46CB-A53F-1963453A7FA1}" sibTransId="{C681AD93-F5A9-47E8-8008-C1BED2BE71E1}"/>
    <dgm:cxn modelId="{F31EDB60-6F1F-40C0-92F0-CC9EFBF74FE2}" type="presOf" srcId="{D1A04180-96A6-4404-99EA-335B1B2F581D}" destId="{D22C24AF-60CB-4318-AA2E-465424314F77}" srcOrd="0" destOrd="0" presId="urn:microsoft.com/office/officeart/2005/8/layout/default"/>
    <dgm:cxn modelId="{CA19EE44-6C4E-457C-BABB-270ED06F69E6}" type="presOf" srcId="{1EF7515A-B908-4971-BC64-D3792D74E686}" destId="{D5F96081-0E76-4812-86BD-985794628FCE}" srcOrd="0" destOrd="0" presId="urn:microsoft.com/office/officeart/2005/8/layout/default"/>
    <dgm:cxn modelId="{1028A647-C851-485A-9A8F-10AC16D1A7F0}" type="presOf" srcId="{C56DF0A8-0769-4ACE-A85D-0290D334EB2F}" destId="{C92EABDD-7CF6-49DF-8E91-DDA26E5074BE}" srcOrd="0" destOrd="4" presId="urn:microsoft.com/office/officeart/2005/8/layout/default"/>
    <dgm:cxn modelId="{FE658348-0C36-4DE0-B024-012F3C03C3E1}" type="presOf" srcId="{028FA235-33F6-41B3-B0D4-9E767C2CC5A3}" destId="{A12CD62C-5ECE-43A6-8602-3CC93C71F80A}" srcOrd="0" destOrd="0" presId="urn:microsoft.com/office/officeart/2005/8/layout/default"/>
    <dgm:cxn modelId="{B673A049-F58B-4DBF-8F9F-CCAB61A9CBFA}" srcId="{1F9D312A-A968-4587-A4D1-B5C5E9743F00}" destId="{8FE1AEC3-AF4F-4C8F-A017-8C483B7EB9B8}" srcOrd="0" destOrd="0" parTransId="{4C595584-B9EB-4F90-B4BD-85ABCC99152C}" sibTransId="{875EE0E7-2BDC-47D5-AB47-8CAC3A5781E2}"/>
    <dgm:cxn modelId="{C547C050-7472-4259-BE5D-2918ECA6E45A}" srcId="{1EF7515A-B908-4971-BC64-D3792D74E686}" destId="{3FAB0DA6-AE9C-4F39-B3A6-86E14BC47C00}" srcOrd="3" destOrd="0" parTransId="{943E8D8D-F259-432C-83FD-F910F25650E3}" sibTransId="{B42873ED-563E-4ACE-A4E3-5DF577CDD3B5}"/>
    <dgm:cxn modelId="{903C8A51-144E-4EC9-BF4E-0A1830ED002C}" type="presOf" srcId="{0310F307-F952-44A1-8FAA-E70C053AFD2B}" destId="{C92EABDD-7CF6-49DF-8E91-DDA26E5074BE}" srcOrd="0" destOrd="3" presId="urn:microsoft.com/office/officeart/2005/8/layout/default"/>
    <dgm:cxn modelId="{C3BFEB52-BA71-4F72-BD7E-4C81D78402BF}" type="presOf" srcId="{77692BC2-661B-4992-A0DD-A1A2A75F0ABF}" destId="{D22C24AF-60CB-4318-AA2E-465424314F77}" srcOrd="0" destOrd="4" presId="urn:microsoft.com/office/officeart/2005/8/layout/default"/>
    <dgm:cxn modelId="{86DC2F56-D16E-4F8D-B060-BDE3C2183DD9}" srcId="{028FA235-33F6-41B3-B0D4-9E767C2CC5A3}" destId="{EE7E19EB-4D2A-4927-9D97-BAB431AC2354}" srcOrd="0" destOrd="0" parTransId="{BA99455A-0ED2-4A07-B2E1-5AC92345F23F}" sibTransId="{51AF1F13-4978-4D94-B1DB-4256B237D9EE}"/>
    <dgm:cxn modelId="{B0AC537E-4A0F-40E2-8437-8C17F85800C5}" srcId="{1EF7515A-B908-4971-BC64-D3792D74E686}" destId="{D1A04180-96A6-4404-99EA-335B1B2F581D}" srcOrd="1" destOrd="0" parTransId="{47B943F8-1192-4997-915E-AA78203AF21C}" sibTransId="{D729D965-8CCA-4441-AEE6-D72F82D1AE4B}"/>
    <dgm:cxn modelId="{E723D77F-3E87-4054-A872-68CA8395225D}" type="presOf" srcId="{567BECF8-0B38-480E-A22D-87C62370F35D}" destId="{98D19360-A789-4704-9929-1CA5A39E2AB6}" srcOrd="0" destOrd="0" presId="urn:microsoft.com/office/officeart/2005/8/layout/default"/>
    <dgm:cxn modelId="{F2509280-C31D-4524-83F5-09065D01D0DC}" srcId="{1EF7515A-B908-4971-BC64-D3792D74E686}" destId="{1F9D312A-A968-4587-A4D1-B5C5E9743F00}" srcOrd="4" destOrd="0" parTransId="{544A0D6D-394C-44BD-9B68-F398C0B0D347}" sibTransId="{69523B55-8D7D-434E-BDCD-23E4AABC7800}"/>
    <dgm:cxn modelId="{7069D780-B939-43FE-BC7C-77D5F4DEC343}" type="presOf" srcId="{1F9D312A-A968-4587-A4D1-B5C5E9743F00}" destId="{C92EABDD-7CF6-49DF-8E91-DDA26E5074BE}" srcOrd="0" destOrd="0" presId="urn:microsoft.com/office/officeart/2005/8/layout/default"/>
    <dgm:cxn modelId="{1C5CB787-BEC4-4113-8821-5F761B2F2F3A}" srcId="{1EF7515A-B908-4971-BC64-D3792D74E686}" destId="{567BECF8-0B38-480E-A22D-87C62370F35D}" srcOrd="0" destOrd="0" parTransId="{60C79AAD-A92D-4858-B7E9-D103180DD3E0}" sibTransId="{928CB83F-D525-429E-A7C9-FB68F3DCA176}"/>
    <dgm:cxn modelId="{5B22669D-E9D5-4CE8-9210-538666DE2C92}" type="presOf" srcId="{8FE1AEC3-AF4F-4C8F-A017-8C483B7EB9B8}" destId="{C92EABDD-7CF6-49DF-8E91-DDA26E5074BE}" srcOrd="0" destOrd="1" presId="urn:microsoft.com/office/officeart/2005/8/layout/default"/>
    <dgm:cxn modelId="{CACB269E-1A7A-446C-8B4B-7256AFB8FAB5}" type="presOf" srcId="{1235D8BD-98E8-4A7C-AF56-4F10133B1610}" destId="{C92EABDD-7CF6-49DF-8E91-DDA26E5074BE}" srcOrd="0" destOrd="2" presId="urn:microsoft.com/office/officeart/2005/8/layout/default"/>
    <dgm:cxn modelId="{2D191EAE-D68A-49DE-8014-F3A1FC4F3B96}" srcId="{1EF7515A-B908-4971-BC64-D3792D74E686}" destId="{028FA235-33F6-41B3-B0D4-9E767C2CC5A3}" srcOrd="2" destOrd="0" parTransId="{DAD6E670-AD68-4668-B906-1CE487A19839}" sibTransId="{BBCC7D89-48A7-4468-AE98-FD2A257CD25F}"/>
    <dgm:cxn modelId="{667345B8-7140-4138-BDF7-5862E72ED50A}" srcId="{8FE1AEC3-AF4F-4C8F-A017-8C483B7EB9B8}" destId="{1235D8BD-98E8-4A7C-AF56-4F10133B1610}" srcOrd="0" destOrd="0" parTransId="{966851B3-E567-4DD9-A170-77B4EC944E10}" sibTransId="{5412B84F-7FDB-43CF-BF2D-C154A4FF3710}"/>
    <dgm:cxn modelId="{AD64E0C1-9C79-483C-A957-83830F51B3C7}" srcId="{02FC278E-8B01-437C-8343-3EA346958F10}" destId="{77692BC2-661B-4992-A0DD-A1A2A75F0ABF}" srcOrd="0" destOrd="0" parTransId="{A4E641FE-E622-47D6-AE31-A542120FEA38}" sibTransId="{C228724F-17F9-417D-8BA9-DAF8AE8F70D9}"/>
    <dgm:cxn modelId="{1C3FA9C4-1F42-4E54-BE73-865624B85CF6}" srcId="{3FAB0DA6-AE9C-4F39-B3A6-86E14BC47C00}" destId="{531710D8-5EAF-4C35-850C-79FEF95EC671}" srcOrd="0" destOrd="0" parTransId="{726FF694-CE61-4F69-8072-C7EAB5029B53}" sibTransId="{DC4B5F56-1418-4AEA-A03D-82F725562073}"/>
    <dgm:cxn modelId="{F7388BC8-9D7F-4E5D-933C-4E5AF360374C}" type="presOf" srcId="{FFF3295B-1213-447C-8638-23F735C4C787}" destId="{D22C24AF-60CB-4318-AA2E-465424314F77}" srcOrd="0" destOrd="1" presId="urn:microsoft.com/office/officeart/2005/8/layout/default"/>
    <dgm:cxn modelId="{7A80DBC9-A183-45DB-A8A8-2825E77952C2}" type="presOf" srcId="{02FC278E-8B01-437C-8343-3EA346958F10}" destId="{D22C24AF-60CB-4318-AA2E-465424314F77}" srcOrd="0" destOrd="3" presId="urn:microsoft.com/office/officeart/2005/8/layout/default"/>
    <dgm:cxn modelId="{2B4878DC-E67B-4C6D-9368-4F41CF323402}" type="presOf" srcId="{50CAF67D-8EB6-4053-B4B1-24D5EF011E91}" destId="{D22C24AF-60CB-4318-AA2E-465424314F77}" srcOrd="0" destOrd="2" presId="urn:microsoft.com/office/officeart/2005/8/layout/default"/>
    <dgm:cxn modelId="{9E8C36E2-530F-410E-BA8E-4E3B05DE1E0D}" srcId="{D1A04180-96A6-4404-99EA-335B1B2F581D}" destId="{FFF3295B-1213-447C-8638-23F735C4C787}" srcOrd="0" destOrd="0" parTransId="{4137047F-B3E3-42FD-81A0-DAB6D30ACA4A}" sibTransId="{9CCBF1AA-E27B-47BB-9019-1E6FD2270259}"/>
    <dgm:cxn modelId="{45813EE4-5531-4B0A-9F7A-76CD71EDD8FC}" type="presOf" srcId="{3FAB0DA6-AE9C-4F39-B3A6-86E14BC47C00}" destId="{E6BEAAF8-128D-40B6-86D8-135C767CBF44}" srcOrd="0" destOrd="0" presId="urn:microsoft.com/office/officeart/2005/8/layout/default"/>
    <dgm:cxn modelId="{36A936F9-3073-4439-969C-B857ED7E7900}" type="presOf" srcId="{EE7E19EB-4D2A-4927-9D97-BAB431AC2354}" destId="{A12CD62C-5ECE-43A6-8602-3CC93C71F80A}" srcOrd="0" destOrd="1" presId="urn:microsoft.com/office/officeart/2005/8/layout/default"/>
    <dgm:cxn modelId="{F4DE68FC-F093-4C6F-AB3D-39B5B84BA483}" type="presOf" srcId="{0C4F2CEF-1822-4729-8BBD-423544F68254}" destId="{98D19360-A789-4704-9929-1CA5A39E2AB6}" srcOrd="0" destOrd="1" presId="urn:microsoft.com/office/officeart/2005/8/layout/default"/>
    <dgm:cxn modelId="{B6B8B20E-E42F-40B6-80B7-C94CFC6F13D5}" type="presParOf" srcId="{D5F96081-0E76-4812-86BD-985794628FCE}" destId="{98D19360-A789-4704-9929-1CA5A39E2AB6}" srcOrd="0" destOrd="0" presId="urn:microsoft.com/office/officeart/2005/8/layout/default"/>
    <dgm:cxn modelId="{96D85E76-50B9-4968-8E36-2D3D9EE10AB5}" type="presParOf" srcId="{D5F96081-0E76-4812-86BD-985794628FCE}" destId="{E7568AB7-7277-400F-A286-A9A1619BAADB}" srcOrd="1" destOrd="0" presId="urn:microsoft.com/office/officeart/2005/8/layout/default"/>
    <dgm:cxn modelId="{62457784-8301-4413-81E5-1207C5E9A2D3}" type="presParOf" srcId="{D5F96081-0E76-4812-86BD-985794628FCE}" destId="{D22C24AF-60CB-4318-AA2E-465424314F77}" srcOrd="2" destOrd="0" presId="urn:microsoft.com/office/officeart/2005/8/layout/default"/>
    <dgm:cxn modelId="{37CAA015-AADC-4565-B94C-F4E1E2F7235F}" type="presParOf" srcId="{D5F96081-0E76-4812-86BD-985794628FCE}" destId="{6E88D9E9-CE22-4C73-9117-371FF4C21A27}" srcOrd="3" destOrd="0" presId="urn:microsoft.com/office/officeart/2005/8/layout/default"/>
    <dgm:cxn modelId="{2FEF4DC3-5819-4BE9-821F-71CBA645905C}" type="presParOf" srcId="{D5F96081-0E76-4812-86BD-985794628FCE}" destId="{A12CD62C-5ECE-43A6-8602-3CC93C71F80A}" srcOrd="4" destOrd="0" presId="urn:microsoft.com/office/officeart/2005/8/layout/default"/>
    <dgm:cxn modelId="{C5B61D3F-D0E3-47EA-8CC1-8B16CBA0BFAD}" type="presParOf" srcId="{D5F96081-0E76-4812-86BD-985794628FCE}" destId="{977757E0-0F0C-467E-8C6D-795D416401C3}" srcOrd="5" destOrd="0" presId="urn:microsoft.com/office/officeart/2005/8/layout/default"/>
    <dgm:cxn modelId="{6CA7D66F-E2D6-4B94-AF79-059867240E90}" type="presParOf" srcId="{D5F96081-0E76-4812-86BD-985794628FCE}" destId="{E6BEAAF8-128D-40B6-86D8-135C767CBF44}" srcOrd="6" destOrd="0" presId="urn:microsoft.com/office/officeart/2005/8/layout/default"/>
    <dgm:cxn modelId="{F8D15623-E56A-4FB0-AD34-AB3CA4D7C538}" type="presParOf" srcId="{D5F96081-0E76-4812-86BD-985794628FCE}" destId="{A4D89759-F234-4789-9EF1-EB3C07D87039}" srcOrd="7" destOrd="0" presId="urn:microsoft.com/office/officeart/2005/8/layout/default"/>
    <dgm:cxn modelId="{138B2C7C-389E-4322-BDC7-7D71B4E05D81}" type="presParOf" srcId="{D5F96081-0E76-4812-86BD-985794628FCE}" destId="{C92EABDD-7CF6-49DF-8E91-DDA26E5074BE}"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50C38CD-AF50-4315-8CD0-F0EA5E5170C0}"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s-ES"/>
        </a:p>
      </dgm:t>
    </dgm:pt>
    <dgm:pt modelId="{D813FB3D-328F-46A2-B519-A48AEF1D8A4F}">
      <dgm:prSet phldrT="[Texto]" phldr="0"/>
      <dgm:spPr/>
      <dgm:t>
        <a:bodyPr/>
        <a:lstStyle/>
        <a:p>
          <a:r>
            <a:rPr lang="es-ES">
              <a:latin typeface="Calibri Light" panose="020F0302020204030204"/>
            </a:rPr>
            <a:t>Fijos</a:t>
          </a:r>
          <a:endParaRPr lang="es-ES"/>
        </a:p>
      </dgm:t>
    </dgm:pt>
    <dgm:pt modelId="{40B4826A-D4CB-4340-9CB8-63B9D60D1901}" type="parTrans" cxnId="{73064B81-E007-4EB0-B4BE-53DDBF08CB22}">
      <dgm:prSet/>
      <dgm:spPr/>
      <dgm:t>
        <a:bodyPr/>
        <a:lstStyle/>
        <a:p>
          <a:endParaRPr lang="es-ES"/>
        </a:p>
      </dgm:t>
    </dgm:pt>
    <dgm:pt modelId="{C9B8D312-A6E1-40DC-B767-6455A85B4664}" type="sibTrans" cxnId="{73064B81-E007-4EB0-B4BE-53DDBF08CB22}">
      <dgm:prSet/>
      <dgm:spPr/>
      <dgm:t>
        <a:bodyPr/>
        <a:lstStyle/>
        <a:p>
          <a:endParaRPr lang="es-ES"/>
        </a:p>
      </dgm:t>
    </dgm:pt>
    <dgm:pt modelId="{E20FE72A-E729-41CB-8BA6-C3867E7DABCF}">
      <dgm:prSet phldrT="[Texto]" phldr="0"/>
      <dgm:spPr/>
      <dgm:t>
        <a:bodyPr/>
        <a:lstStyle/>
        <a:p>
          <a:r>
            <a:rPr lang="es-ES">
              <a:latin typeface="Calibri Light" panose="020F0302020204030204"/>
            </a:rPr>
            <a:t>Servidores</a:t>
          </a:r>
          <a:endParaRPr lang="es-ES"/>
        </a:p>
      </dgm:t>
    </dgm:pt>
    <dgm:pt modelId="{441AFB56-484C-4AF1-A9AE-B7CA41348FED}" type="parTrans" cxnId="{3D192F2B-1DB3-4E09-8FE4-7222AC5B790B}">
      <dgm:prSet/>
      <dgm:spPr/>
      <dgm:t>
        <a:bodyPr/>
        <a:lstStyle/>
        <a:p>
          <a:endParaRPr lang="es-ES"/>
        </a:p>
      </dgm:t>
    </dgm:pt>
    <dgm:pt modelId="{450F9729-44D9-4C54-8464-BE5E3DFB44E1}" type="sibTrans" cxnId="{3D192F2B-1DB3-4E09-8FE4-7222AC5B790B}">
      <dgm:prSet/>
      <dgm:spPr/>
      <dgm:t>
        <a:bodyPr/>
        <a:lstStyle/>
        <a:p>
          <a:endParaRPr lang="es-ES"/>
        </a:p>
      </dgm:t>
    </dgm:pt>
    <dgm:pt modelId="{7CCB9634-DF5B-4392-A3BE-8934B9F7CC1A}">
      <dgm:prSet phldrT="[Texto]" phldr="0"/>
      <dgm:spPr/>
      <dgm:t>
        <a:bodyPr/>
        <a:lstStyle/>
        <a:p>
          <a:pPr rtl="0"/>
          <a:r>
            <a:rPr lang="es-ES">
              <a:latin typeface="Calibri Light" panose="020F0302020204030204"/>
            </a:rPr>
            <a:t>Personal administrativo</a:t>
          </a:r>
          <a:endParaRPr lang="es-ES"/>
        </a:p>
      </dgm:t>
    </dgm:pt>
    <dgm:pt modelId="{2F44EBB1-7287-44BE-B46E-4653F42F8C72}" type="parTrans" cxnId="{0EFD22B5-D865-4C9E-A6DB-3C358757BBD7}">
      <dgm:prSet/>
      <dgm:spPr/>
      <dgm:t>
        <a:bodyPr/>
        <a:lstStyle/>
        <a:p>
          <a:endParaRPr lang="es-ES"/>
        </a:p>
      </dgm:t>
    </dgm:pt>
    <dgm:pt modelId="{6C23F2C6-DF7E-4482-A4A3-FE1F63D50904}" type="sibTrans" cxnId="{0EFD22B5-D865-4C9E-A6DB-3C358757BBD7}">
      <dgm:prSet/>
      <dgm:spPr/>
      <dgm:t>
        <a:bodyPr/>
        <a:lstStyle/>
        <a:p>
          <a:endParaRPr lang="es-ES"/>
        </a:p>
      </dgm:t>
    </dgm:pt>
    <dgm:pt modelId="{BF059972-E2F6-4C22-B8CF-6DF011F50020}">
      <dgm:prSet phldrT="[Texto]" phldr="0"/>
      <dgm:spPr/>
      <dgm:t>
        <a:bodyPr/>
        <a:lstStyle/>
        <a:p>
          <a:r>
            <a:rPr lang="es-ES">
              <a:latin typeface="Calibri Light" panose="020F0302020204030204"/>
            </a:rPr>
            <a:t>Variables</a:t>
          </a:r>
          <a:endParaRPr lang="es-ES"/>
        </a:p>
      </dgm:t>
    </dgm:pt>
    <dgm:pt modelId="{6C626879-EC64-4305-B41B-E7EA89E6D371}" type="parTrans" cxnId="{96E5A3CA-3457-475F-AAA5-06EFC56B176C}">
      <dgm:prSet/>
      <dgm:spPr/>
      <dgm:t>
        <a:bodyPr/>
        <a:lstStyle/>
        <a:p>
          <a:endParaRPr lang="es-ES"/>
        </a:p>
      </dgm:t>
    </dgm:pt>
    <dgm:pt modelId="{15FA4E8F-7495-4FB9-9FC3-109B6D7720C6}" type="sibTrans" cxnId="{96E5A3CA-3457-475F-AAA5-06EFC56B176C}">
      <dgm:prSet/>
      <dgm:spPr/>
      <dgm:t>
        <a:bodyPr/>
        <a:lstStyle/>
        <a:p>
          <a:endParaRPr lang="es-ES"/>
        </a:p>
      </dgm:t>
    </dgm:pt>
    <dgm:pt modelId="{F7031000-545C-4BB9-A081-3BB8BF53C9D4}">
      <dgm:prSet phldrT="[Texto]" phldr="0"/>
      <dgm:spPr/>
      <dgm:t>
        <a:bodyPr/>
        <a:lstStyle/>
        <a:p>
          <a:r>
            <a:rPr lang="es-ES">
              <a:latin typeface="Calibri Light" panose="020F0302020204030204"/>
            </a:rPr>
            <a:t>Instalación</a:t>
          </a:r>
          <a:endParaRPr lang="es-ES"/>
        </a:p>
      </dgm:t>
    </dgm:pt>
    <dgm:pt modelId="{6FDA68AC-9D76-4A10-826A-699504877FD2}" type="parTrans" cxnId="{BE959796-84C3-43B9-8EC1-C11554CE74B7}">
      <dgm:prSet/>
      <dgm:spPr/>
      <dgm:t>
        <a:bodyPr/>
        <a:lstStyle/>
        <a:p>
          <a:endParaRPr lang="es-ES"/>
        </a:p>
      </dgm:t>
    </dgm:pt>
    <dgm:pt modelId="{CF3394FC-2B64-48AF-9C03-D8171B7906DF}" type="sibTrans" cxnId="{BE959796-84C3-43B9-8EC1-C11554CE74B7}">
      <dgm:prSet/>
      <dgm:spPr/>
      <dgm:t>
        <a:bodyPr/>
        <a:lstStyle/>
        <a:p>
          <a:endParaRPr lang="es-ES"/>
        </a:p>
      </dgm:t>
    </dgm:pt>
    <dgm:pt modelId="{00B590B3-27AD-435D-A4B3-B5FC802E9F16}">
      <dgm:prSet phldrT="[Texto]" phldr="0"/>
      <dgm:spPr/>
      <dgm:t>
        <a:bodyPr/>
        <a:lstStyle/>
        <a:p>
          <a:pPr rtl="0"/>
          <a:r>
            <a:rPr lang="es-ES">
              <a:latin typeface="Calibri Light" panose="020F0302020204030204"/>
            </a:rPr>
            <a:t>Elementos necesarios</a:t>
          </a:r>
          <a:endParaRPr lang="es-ES"/>
        </a:p>
      </dgm:t>
    </dgm:pt>
    <dgm:pt modelId="{E953161C-8BB1-4AD8-9852-D146171EE1A1}" type="parTrans" cxnId="{7189F34A-2790-47B7-B9B9-C183386B8F9A}">
      <dgm:prSet/>
      <dgm:spPr/>
      <dgm:t>
        <a:bodyPr/>
        <a:lstStyle/>
        <a:p>
          <a:endParaRPr lang="es-ES"/>
        </a:p>
      </dgm:t>
    </dgm:pt>
    <dgm:pt modelId="{AB379EB9-C9F6-4B6A-A645-11E48DA51C1C}" type="sibTrans" cxnId="{7189F34A-2790-47B7-B9B9-C183386B8F9A}">
      <dgm:prSet/>
      <dgm:spPr/>
      <dgm:t>
        <a:bodyPr/>
        <a:lstStyle/>
        <a:p>
          <a:endParaRPr lang="es-ES"/>
        </a:p>
      </dgm:t>
    </dgm:pt>
    <dgm:pt modelId="{7458F026-FE91-43B1-A308-CB1B362083FC}">
      <dgm:prSet phldr="0"/>
      <dgm:spPr/>
      <dgm:t>
        <a:bodyPr/>
        <a:lstStyle/>
        <a:p>
          <a:pPr rtl="0"/>
          <a:r>
            <a:rPr lang="es-ES">
              <a:latin typeface="Calibri Light" panose="020F0302020204030204"/>
            </a:rPr>
            <a:t>Medidor (op)</a:t>
          </a:r>
        </a:p>
      </dgm:t>
    </dgm:pt>
    <dgm:pt modelId="{E3620FA7-3203-46FD-AC47-0FE702F2D290}" type="parTrans" cxnId="{98CE1D60-1930-46C0-B23E-BFA13CC4B4FC}">
      <dgm:prSet/>
      <dgm:spPr/>
    </dgm:pt>
    <dgm:pt modelId="{90632306-0447-49DE-87CD-5EDB075809E9}" type="sibTrans" cxnId="{98CE1D60-1930-46C0-B23E-BFA13CC4B4FC}">
      <dgm:prSet/>
      <dgm:spPr/>
    </dgm:pt>
    <dgm:pt modelId="{F849FA1A-61C5-4F7F-9578-9E436FBCB088}">
      <dgm:prSet phldr="0"/>
      <dgm:spPr/>
      <dgm:t>
        <a:bodyPr/>
        <a:lstStyle/>
        <a:p>
          <a:r>
            <a:rPr lang="es-ES">
              <a:latin typeface="Calibri Light" panose="020F0302020204030204"/>
            </a:rPr>
            <a:t>Mantenimiento</a:t>
          </a:r>
        </a:p>
      </dgm:t>
    </dgm:pt>
    <dgm:pt modelId="{A85DBB5C-B29A-4765-8277-47216F5EB5A8}" type="parTrans" cxnId="{1DFAD3A2-F4A1-4F60-AD5D-C8E60640A239}">
      <dgm:prSet/>
      <dgm:spPr/>
    </dgm:pt>
    <dgm:pt modelId="{62946E0D-1E95-4F20-8100-E792B00EA8F6}" type="sibTrans" cxnId="{1DFAD3A2-F4A1-4F60-AD5D-C8E60640A239}">
      <dgm:prSet/>
      <dgm:spPr/>
    </dgm:pt>
    <dgm:pt modelId="{BCA6960F-8009-4550-840D-9BED3ADCF21A}">
      <dgm:prSet phldr="0"/>
      <dgm:spPr/>
      <dgm:t>
        <a:bodyPr/>
        <a:lstStyle/>
        <a:p>
          <a:pPr rtl="0"/>
          <a:r>
            <a:rPr lang="es-ES">
              <a:latin typeface="Calibri Light" panose="020F0302020204030204"/>
            </a:rPr>
            <a:t>Gastos de funcionamiento</a:t>
          </a:r>
        </a:p>
      </dgm:t>
    </dgm:pt>
    <dgm:pt modelId="{1B4B44DB-9E11-456C-8CA0-E40F4DA6198D}" type="parTrans" cxnId="{56AE6490-5CAA-4209-9482-A8B51D15EEAF}">
      <dgm:prSet/>
      <dgm:spPr/>
    </dgm:pt>
    <dgm:pt modelId="{152684FE-1B10-4769-8FFB-985CCE2A0D54}" type="sibTrans" cxnId="{56AE6490-5CAA-4209-9482-A8B51D15EEAF}">
      <dgm:prSet/>
      <dgm:spPr/>
    </dgm:pt>
    <dgm:pt modelId="{2685C5D1-714A-430C-BA07-C4FFB83754A4}" type="pres">
      <dgm:prSet presAssocID="{750C38CD-AF50-4315-8CD0-F0EA5E5170C0}" presName="diagram" presStyleCnt="0">
        <dgm:presLayoutVars>
          <dgm:chPref val="1"/>
          <dgm:dir/>
          <dgm:animOne val="branch"/>
          <dgm:animLvl val="lvl"/>
          <dgm:resizeHandles/>
        </dgm:presLayoutVars>
      </dgm:prSet>
      <dgm:spPr/>
    </dgm:pt>
    <dgm:pt modelId="{39B57E2F-D8F4-4A47-A495-6AC93C8CB552}" type="pres">
      <dgm:prSet presAssocID="{D813FB3D-328F-46A2-B519-A48AEF1D8A4F}" presName="root" presStyleCnt="0"/>
      <dgm:spPr/>
    </dgm:pt>
    <dgm:pt modelId="{DA447C56-7727-40D0-A830-5CA161F8D000}" type="pres">
      <dgm:prSet presAssocID="{D813FB3D-328F-46A2-B519-A48AEF1D8A4F}" presName="rootComposite" presStyleCnt="0"/>
      <dgm:spPr/>
    </dgm:pt>
    <dgm:pt modelId="{C81EF1AB-2426-420A-BBB6-EA6120CE77AF}" type="pres">
      <dgm:prSet presAssocID="{D813FB3D-328F-46A2-B519-A48AEF1D8A4F}" presName="rootText" presStyleLbl="node1" presStyleIdx="0" presStyleCnt="2"/>
      <dgm:spPr/>
    </dgm:pt>
    <dgm:pt modelId="{5B7BC4D1-D41B-419A-9CF6-5113255DABCE}" type="pres">
      <dgm:prSet presAssocID="{D813FB3D-328F-46A2-B519-A48AEF1D8A4F}" presName="rootConnector" presStyleLbl="node1" presStyleIdx="0" presStyleCnt="2"/>
      <dgm:spPr/>
    </dgm:pt>
    <dgm:pt modelId="{BF3A0756-5629-4D1E-829E-F11D4B52A911}" type="pres">
      <dgm:prSet presAssocID="{D813FB3D-328F-46A2-B519-A48AEF1D8A4F}" presName="childShape" presStyleCnt="0"/>
      <dgm:spPr/>
    </dgm:pt>
    <dgm:pt modelId="{BA6B69BE-6393-4FAB-908C-059EE26078EE}" type="pres">
      <dgm:prSet presAssocID="{441AFB56-484C-4AF1-A9AE-B7CA41348FED}" presName="Name13" presStyleLbl="parChTrans1D2" presStyleIdx="0" presStyleCnt="7"/>
      <dgm:spPr/>
    </dgm:pt>
    <dgm:pt modelId="{89F08381-4509-4997-BC4E-904E919BC370}" type="pres">
      <dgm:prSet presAssocID="{E20FE72A-E729-41CB-8BA6-C3867E7DABCF}" presName="childText" presStyleLbl="bgAcc1" presStyleIdx="0" presStyleCnt="7">
        <dgm:presLayoutVars>
          <dgm:bulletEnabled val="1"/>
        </dgm:presLayoutVars>
      </dgm:prSet>
      <dgm:spPr/>
    </dgm:pt>
    <dgm:pt modelId="{1DF5D6D2-DB18-4FF4-BDF1-AC5C152D2F90}" type="pres">
      <dgm:prSet presAssocID="{2F44EBB1-7287-44BE-B46E-4653F42F8C72}" presName="Name13" presStyleLbl="parChTrans1D2" presStyleIdx="1" presStyleCnt="7"/>
      <dgm:spPr/>
    </dgm:pt>
    <dgm:pt modelId="{200E5182-ACC6-4116-AB7D-729E6D4A5A1B}" type="pres">
      <dgm:prSet presAssocID="{7CCB9634-DF5B-4392-A3BE-8934B9F7CC1A}" presName="childText" presStyleLbl="bgAcc1" presStyleIdx="1" presStyleCnt="7">
        <dgm:presLayoutVars>
          <dgm:bulletEnabled val="1"/>
        </dgm:presLayoutVars>
      </dgm:prSet>
      <dgm:spPr/>
    </dgm:pt>
    <dgm:pt modelId="{D1CA7588-16BD-4F5E-A46A-B3003EB90D72}" type="pres">
      <dgm:prSet presAssocID="{1B4B44DB-9E11-456C-8CA0-E40F4DA6198D}" presName="Name13" presStyleLbl="parChTrans1D2" presStyleIdx="2" presStyleCnt="7"/>
      <dgm:spPr/>
    </dgm:pt>
    <dgm:pt modelId="{9267A0FD-6E67-4100-A5E5-88A36940D875}" type="pres">
      <dgm:prSet presAssocID="{BCA6960F-8009-4550-840D-9BED3ADCF21A}" presName="childText" presStyleLbl="bgAcc1" presStyleIdx="2" presStyleCnt="7">
        <dgm:presLayoutVars>
          <dgm:bulletEnabled val="1"/>
        </dgm:presLayoutVars>
      </dgm:prSet>
      <dgm:spPr/>
    </dgm:pt>
    <dgm:pt modelId="{9437495C-0515-4882-82AE-BD42D9FB35FA}" type="pres">
      <dgm:prSet presAssocID="{BF059972-E2F6-4C22-B8CF-6DF011F50020}" presName="root" presStyleCnt="0"/>
      <dgm:spPr/>
    </dgm:pt>
    <dgm:pt modelId="{90352191-F8B8-4D22-AA47-9A4A13F6604D}" type="pres">
      <dgm:prSet presAssocID="{BF059972-E2F6-4C22-B8CF-6DF011F50020}" presName="rootComposite" presStyleCnt="0"/>
      <dgm:spPr/>
    </dgm:pt>
    <dgm:pt modelId="{C1BE4B7E-EE1B-4468-9272-1A76EAF1C6AF}" type="pres">
      <dgm:prSet presAssocID="{BF059972-E2F6-4C22-B8CF-6DF011F50020}" presName="rootText" presStyleLbl="node1" presStyleIdx="1" presStyleCnt="2"/>
      <dgm:spPr/>
    </dgm:pt>
    <dgm:pt modelId="{50475D99-402C-4535-9033-2C3C938A1A8D}" type="pres">
      <dgm:prSet presAssocID="{BF059972-E2F6-4C22-B8CF-6DF011F50020}" presName="rootConnector" presStyleLbl="node1" presStyleIdx="1" presStyleCnt="2"/>
      <dgm:spPr/>
    </dgm:pt>
    <dgm:pt modelId="{AB2FFD0A-7025-498E-BF09-676BBA64832B}" type="pres">
      <dgm:prSet presAssocID="{BF059972-E2F6-4C22-B8CF-6DF011F50020}" presName="childShape" presStyleCnt="0"/>
      <dgm:spPr/>
    </dgm:pt>
    <dgm:pt modelId="{90C38FDE-432F-4D0B-8338-7ADC11DE7542}" type="pres">
      <dgm:prSet presAssocID="{6FDA68AC-9D76-4A10-826A-699504877FD2}" presName="Name13" presStyleLbl="parChTrans1D2" presStyleIdx="3" presStyleCnt="7"/>
      <dgm:spPr/>
    </dgm:pt>
    <dgm:pt modelId="{29067507-731B-44AB-8835-DA46013F9E48}" type="pres">
      <dgm:prSet presAssocID="{F7031000-545C-4BB9-A081-3BB8BF53C9D4}" presName="childText" presStyleLbl="bgAcc1" presStyleIdx="3" presStyleCnt="7">
        <dgm:presLayoutVars>
          <dgm:bulletEnabled val="1"/>
        </dgm:presLayoutVars>
      </dgm:prSet>
      <dgm:spPr/>
    </dgm:pt>
    <dgm:pt modelId="{E461CD7E-688C-40DD-8C81-4C8C51E0B2DE}" type="pres">
      <dgm:prSet presAssocID="{E953161C-8BB1-4AD8-9852-D146171EE1A1}" presName="Name13" presStyleLbl="parChTrans1D2" presStyleIdx="4" presStyleCnt="7"/>
      <dgm:spPr/>
    </dgm:pt>
    <dgm:pt modelId="{B170833E-5975-4109-BB65-50A18730399A}" type="pres">
      <dgm:prSet presAssocID="{00B590B3-27AD-435D-A4B3-B5FC802E9F16}" presName="childText" presStyleLbl="bgAcc1" presStyleIdx="4" presStyleCnt="7">
        <dgm:presLayoutVars>
          <dgm:bulletEnabled val="1"/>
        </dgm:presLayoutVars>
      </dgm:prSet>
      <dgm:spPr/>
    </dgm:pt>
    <dgm:pt modelId="{9939B685-BE06-4D8A-8342-E9026E779E73}" type="pres">
      <dgm:prSet presAssocID="{E3620FA7-3203-46FD-AC47-0FE702F2D290}" presName="Name13" presStyleLbl="parChTrans1D2" presStyleIdx="5" presStyleCnt="7"/>
      <dgm:spPr/>
    </dgm:pt>
    <dgm:pt modelId="{8A6D8F9E-8CD6-4602-B76C-2A592A1BD693}" type="pres">
      <dgm:prSet presAssocID="{7458F026-FE91-43B1-A308-CB1B362083FC}" presName="childText" presStyleLbl="bgAcc1" presStyleIdx="5" presStyleCnt="7">
        <dgm:presLayoutVars>
          <dgm:bulletEnabled val="1"/>
        </dgm:presLayoutVars>
      </dgm:prSet>
      <dgm:spPr/>
    </dgm:pt>
    <dgm:pt modelId="{3BFF4A80-08B9-4C1B-85D1-F3505D9D4F77}" type="pres">
      <dgm:prSet presAssocID="{A85DBB5C-B29A-4765-8277-47216F5EB5A8}" presName="Name13" presStyleLbl="parChTrans1D2" presStyleIdx="6" presStyleCnt="7"/>
      <dgm:spPr/>
    </dgm:pt>
    <dgm:pt modelId="{D805D7B3-36B1-46D4-BAB9-197930E6662C}" type="pres">
      <dgm:prSet presAssocID="{F849FA1A-61C5-4F7F-9578-9E436FBCB088}" presName="childText" presStyleLbl="bgAcc1" presStyleIdx="6" presStyleCnt="7">
        <dgm:presLayoutVars>
          <dgm:bulletEnabled val="1"/>
        </dgm:presLayoutVars>
      </dgm:prSet>
      <dgm:spPr/>
    </dgm:pt>
  </dgm:ptLst>
  <dgm:cxnLst>
    <dgm:cxn modelId="{A93DEE16-3046-4AAE-9D10-A5494682028D}" type="presOf" srcId="{2F44EBB1-7287-44BE-B46E-4653F42F8C72}" destId="{1DF5D6D2-DB18-4FF4-BDF1-AC5C152D2F90}" srcOrd="0" destOrd="0" presId="urn:microsoft.com/office/officeart/2005/8/layout/hierarchy3"/>
    <dgm:cxn modelId="{3D192F2B-1DB3-4E09-8FE4-7222AC5B790B}" srcId="{D813FB3D-328F-46A2-B519-A48AEF1D8A4F}" destId="{E20FE72A-E729-41CB-8BA6-C3867E7DABCF}" srcOrd="0" destOrd="0" parTransId="{441AFB56-484C-4AF1-A9AE-B7CA41348FED}" sibTransId="{450F9729-44D9-4C54-8464-BE5E3DFB44E1}"/>
    <dgm:cxn modelId="{D96BBD3E-DA2C-4C18-ABF8-506FA7F75D35}" type="presOf" srcId="{A85DBB5C-B29A-4765-8277-47216F5EB5A8}" destId="{3BFF4A80-08B9-4C1B-85D1-F3505D9D4F77}" srcOrd="0" destOrd="0" presId="urn:microsoft.com/office/officeart/2005/8/layout/hierarchy3"/>
    <dgm:cxn modelId="{98CE1D60-1930-46C0-B23E-BFA13CC4B4FC}" srcId="{BF059972-E2F6-4C22-B8CF-6DF011F50020}" destId="{7458F026-FE91-43B1-A308-CB1B362083FC}" srcOrd="2" destOrd="0" parTransId="{E3620FA7-3203-46FD-AC47-0FE702F2D290}" sibTransId="{90632306-0447-49DE-87CD-5EDB075809E9}"/>
    <dgm:cxn modelId="{5BD51264-E545-4BDE-99E2-1AA56C2F56CB}" type="presOf" srcId="{BF059972-E2F6-4C22-B8CF-6DF011F50020}" destId="{C1BE4B7E-EE1B-4468-9272-1A76EAF1C6AF}" srcOrd="0" destOrd="0" presId="urn:microsoft.com/office/officeart/2005/8/layout/hierarchy3"/>
    <dgm:cxn modelId="{7189F34A-2790-47B7-B9B9-C183386B8F9A}" srcId="{BF059972-E2F6-4C22-B8CF-6DF011F50020}" destId="{00B590B3-27AD-435D-A4B3-B5FC802E9F16}" srcOrd="1" destOrd="0" parTransId="{E953161C-8BB1-4AD8-9852-D146171EE1A1}" sibTransId="{AB379EB9-C9F6-4B6A-A645-11E48DA51C1C}"/>
    <dgm:cxn modelId="{1086B377-F221-4607-ADBE-718C637E79BA}" type="presOf" srcId="{441AFB56-484C-4AF1-A9AE-B7CA41348FED}" destId="{BA6B69BE-6393-4FAB-908C-059EE26078EE}" srcOrd="0" destOrd="0" presId="urn:microsoft.com/office/officeart/2005/8/layout/hierarchy3"/>
    <dgm:cxn modelId="{E6D5AD58-6123-4DDF-81D4-8A694D136588}" type="presOf" srcId="{F849FA1A-61C5-4F7F-9578-9E436FBCB088}" destId="{D805D7B3-36B1-46D4-BAB9-197930E6662C}" srcOrd="0" destOrd="0" presId="urn:microsoft.com/office/officeart/2005/8/layout/hierarchy3"/>
    <dgm:cxn modelId="{E11BEB7F-092C-409A-8EEE-E243F99FF631}" type="presOf" srcId="{E3620FA7-3203-46FD-AC47-0FE702F2D290}" destId="{9939B685-BE06-4D8A-8342-E9026E779E73}" srcOrd="0" destOrd="0" presId="urn:microsoft.com/office/officeart/2005/8/layout/hierarchy3"/>
    <dgm:cxn modelId="{73064B81-E007-4EB0-B4BE-53DDBF08CB22}" srcId="{750C38CD-AF50-4315-8CD0-F0EA5E5170C0}" destId="{D813FB3D-328F-46A2-B519-A48AEF1D8A4F}" srcOrd="0" destOrd="0" parTransId="{40B4826A-D4CB-4340-9CB8-63B9D60D1901}" sibTransId="{C9B8D312-A6E1-40DC-B767-6455A85B4664}"/>
    <dgm:cxn modelId="{E2555083-F43B-4CFB-A58B-AA56953330E3}" type="presOf" srcId="{F7031000-545C-4BB9-A081-3BB8BF53C9D4}" destId="{29067507-731B-44AB-8835-DA46013F9E48}" srcOrd="0" destOrd="0" presId="urn:microsoft.com/office/officeart/2005/8/layout/hierarchy3"/>
    <dgm:cxn modelId="{56AE6490-5CAA-4209-9482-A8B51D15EEAF}" srcId="{D813FB3D-328F-46A2-B519-A48AEF1D8A4F}" destId="{BCA6960F-8009-4550-840D-9BED3ADCF21A}" srcOrd="2" destOrd="0" parTransId="{1B4B44DB-9E11-456C-8CA0-E40F4DA6198D}" sibTransId="{152684FE-1B10-4769-8FFB-985CCE2A0D54}"/>
    <dgm:cxn modelId="{1999B994-7531-4B35-B043-A77E7C8580BB}" type="presOf" srcId="{00B590B3-27AD-435D-A4B3-B5FC802E9F16}" destId="{B170833E-5975-4109-BB65-50A18730399A}" srcOrd="0" destOrd="0" presId="urn:microsoft.com/office/officeart/2005/8/layout/hierarchy3"/>
    <dgm:cxn modelId="{BE959796-84C3-43B9-8EC1-C11554CE74B7}" srcId="{BF059972-E2F6-4C22-B8CF-6DF011F50020}" destId="{F7031000-545C-4BB9-A081-3BB8BF53C9D4}" srcOrd="0" destOrd="0" parTransId="{6FDA68AC-9D76-4A10-826A-699504877FD2}" sibTransId="{CF3394FC-2B64-48AF-9C03-D8171B7906DF}"/>
    <dgm:cxn modelId="{1DFAD3A2-F4A1-4F60-AD5D-C8E60640A239}" srcId="{BF059972-E2F6-4C22-B8CF-6DF011F50020}" destId="{F849FA1A-61C5-4F7F-9578-9E436FBCB088}" srcOrd="3" destOrd="0" parTransId="{A85DBB5C-B29A-4765-8277-47216F5EB5A8}" sibTransId="{62946E0D-1E95-4F20-8100-E792B00EA8F6}"/>
    <dgm:cxn modelId="{2AF7B3A3-3804-4004-94D2-1840B8E101EF}" type="presOf" srcId="{750C38CD-AF50-4315-8CD0-F0EA5E5170C0}" destId="{2685C5D1-714A-430C-BA07-C4FFB83754A4}" srcOrd="0" destOrd="0" presId="urn:microsoft.com/office/officeart/2005/8/layout/hierarchy3"/>
    <dgm:cxn modelId="{DF5C5BA5-D8C5-4378-972A-AA9960154E1D}" type="presOf" srcId="{E20FE72A-E729-41CB-8BA6-C3867E7DABCF}" destId="{89F08381-4509-4997-BC4E-904E919BC370}" srcOrd="0" destOrd="0" presId="urn:microsoft.com/office/officeart/2005/8/layout/hierarchy3"/>
    <dgm:cxn modelId="{65CCF6B3-0F92-4E37-8686-5BD0AE5BE84F}" type="presOf" srcId="{BF059972-E2F6-4C22-B8CF-6DF011F50020}" destId="{50475D99-402C-4535-9033-2C3C938A1A8D}" srcOrd="1" destOrd="0" presId="urn:microsoft.com/office/officeart/2005/8/layout/hierarchy3"/>
    <dgm:cxn modelId="{0EFD22B5-D865-4C9E-A6DB-3C358757BBD7}" srcId="{D813FB3D-328F-46A2-B519-A48AEF1D8A4F}" destId="{7CCB9634-DF5B-4392-A3BE-8934B9F7CC1A}" srcOrd="1" destOrd="0" parTransId="{2F44EBB1-7287-44BE-B46E-4653F42F8C72}" sibTransId="{6C23F2C6-DF7E-4482-A4A3-FE1F63D50904}"/>
    <dgm:cxn modelId="{9C3589B7-08C0-4400-A94F-4B8CC2E5F89A}" type="presOf" srcId="{BCA6960F-8009-4550-840D-9BED3ADCF21A}" destId="{9267A0FD-6E67-4100-A5E5-88A36940D875}" srcOrd="0" destOrd="0" presId="urn:microsoft.com/office/officeart/2005/8/layout/hierarchy3"/>
    <dgm:cxn modelId="{AB4691BF-FA45-408A-896D-59F770765E30}" type="presOf" srcId="{D813FB3D-328F-46A2-B519-A48AEF1D8A4F}" destId="{C81EF1AB-2426-420A-BBB6-EA6120CE77AF}" srcOrd="0" destOrd="0" presId="urn:microsoft.com/office/officeart/2005/8/layout/hierarchy3"/>
    <dgm:cxn modelId="{EFFBF0C0-8F67-4E8C-AB89-8625783DDD97}" type="presOf" srcId="{D813FB3D-328F-46A2-B519-A48AEF1D8A4F}" destId="{5B7BC4D1-D41B-419A-9CF6-5113255DABCE}" srcOrd="1" destOrd="0" presId="urn:microsoft.com/office/officeart/2005/8/layout/hierarchy3"/>
    <dgm:cxn modelId="{B21608C3-B38D-4923-81F1-E9E4914704EB}" type="presOf" srcId="{7CCB9634-DF5B-4392-A3BE-8934B9F7CC1A}" destId="{200E5182-ACC6-4116-AB7D-729E6D4A5A1B}" srcOrd="0" destOrd="0" presId="urn:microsoft.com/office/officeart/2005/8/layout/hierarchy3"/>
    <dgm:cxn modelId="{2969E7C5-DABF-4288-90B3-1E2D9C8029D3}" type="presOf" srcId="{7458F026-FE91-43B1-A308-CB1B362083FC}" destId="{8A6D8F9E-8CD6-4602-B76C-2A592A1BD693}" srcOrd="0" destOrd="0" presId="urn:microsoft.com/office/officeart/2005/8/layout/hierarchy3"/>
    <dgm:cxn modelId="{1CC2FCC6-7C11-4827-83FB-02C038A297C5}" type="presOf" srcId="{6FDA68AC-9D76-4A10-826A-699504877FD2}" destId="{90C38FDE-432F-4D0B-8338-7ADC11DE7542}" srcOrd="0" destOrd="0" presId="urn:microsoft.com/office/officeart/2005/8/layout/hierarchy3"/>
    <dgm:cxn modelId="{96E5A3CA-3457-475F-AAA5-06EFC56B176C}" srcId="{750C38CD-AF50-4315-8CD0-F0EA5E5170C0}" destId="{BF059972-E2F6-4C22-B8CF-6DF011F50020}" srcOrd="1" destOrd="0" parTransId="{6C626879-EC64-4305-B41B-E7EA89E6D371}" sibTransId="{15FA4E8F-7495-4FB9-9FC3-109B6D7720C6}"/>
    <dgm:cxn modelId="{FADE5DE9-94CB-4158-B6F1-BE2F5073D2D1}" type="presOf" srcId="{1B4B44DB-9E11-456C-8CA0-E40F4DA6198D}" destId="{D1CA7588-16BD-4F5E-A46A-B3003EB90D72}" srcOrd="0" destOrd="0" presId="urn:microsoft.com/office/officeart/2005/8/layout/hierarchy3"/>
    <dgm:cxn modelId="{E446C9FC-475E-4FA2-8E16-A24320E7EE42}" type="presOf" srcId="{E953161C-8BB1-4AD8-9852-D146171EE1A1}" destId="{E461CD7E-688C-40DD-8C81-4C8C51E0B2DE}" srcOrd="0" destOrd="0" presId="urn:microsoft.com/office/officeart/2005/8/layout/hierarchy3"/>
    <dgm:cxn modelId="{E64AE1E8-937C-46E0-AE4C-A86CB4A9E240}" type="presParOf" srcId="{2685C5D1-714A-430C-BA07-C4FFB83754A4}" destId="{39B57E2F-D8F4-4A47-A495-6AC93C8CB552}" srcOrd="0" destOrd="0" presId="urn:microsoft.com/office/officeart/2005/8/layout/hierarchy3"/>
    <dgm:cxn modelId="{D5B4979B-3CC8-4320-862A-5B332BE77800}" type="presParOf" srcId="{39B57E2F-D8F4-4A47-A495-6AC93C8CB552}" destId="{DA447C56-7727-40D0-A830-5CA161F8D000}" srcOrd="0" destOrd="0" presId="urn:microsoft.com/office/officeart/2005/8/layout/hierarchy3"/>
    <dgm:cxn modelId="{31CB36F6-5C6D-47A3-BC9C-B4EBB4AB1E05}" type="presParOf" srcId="{DA447C56-7727-40D0-A830-5CA161F8D000}" destId="{C81EF1AB-2426-420A-BBB6-EA6120CE77AF}" srcOrd="0" destOrd="0" presId="urn:microsoft.com/office/officeart/2005/8/layout/hierarchy3"/>
    <dgm:cxn modelId="{0E5AC14C-10D4-4D0E-9158-8F74D4FD8DC1}" type="presParOf" srcId="{DA447C56-7727-40D0-A830-5CA161F8D000}" destId="{5B7BC4D1-D41B-419A-9CF6-5113255DABCE}" srcOrd="1" destOrd="0" presId="urn:microsoft.com/office/officeart/2005/8/layout/hierarchy3"/>
    <dgm:cxn modelId="{73AA01CC-C118-4051-A597-1B47E593210E}" type="presParOf" srcId="{39B57E2F-D8F4-4A47-A495-6AC93C8CB552}" destId="{BF3A0756-5629-4D1E-829E-F11D4B52A911}" srcOrd="1" destOrd="0" presId="urn:microsoft.com/office/officeart/2005/8/layout/hierarchy3"/>
    <dgm:cxn modelId="{DA0373A8-4B37-47BE-A84A-F0A2ABDB0D3D}" type="presParOf" srcId="{BF3A0756-5629-4D1E-829E-F11D4B52A911}" destId="{BA6B69BE-6393-4FAB-908C-059EE26078EE}" srcOrd="0" destOrd="0" presId="urn:microsoft.com/office/officeart/2005/8/layout/hierarchy3"/>
    <dgm:cxn modelId="{CA9856A4-CD66-4014-B572-A47AAD6E3F0D}" type="presParOf" srcId="{BF3A0756-5629-4D1E-829E-F11D4B52A911}" destId="{89F08381-4509-4997-BC4E-904E919BC370}" srcOrd="1" destOrd="0" presId="urn:microsoft.com/office/officeart/2005/8/layout/hierarchy3"/>
    <dgm:cxn modelId="{F11C6000-9649-4897-A113-3925BBC7E667}" type="presParOf" srcId="{BF3A0756-5629-4D1E-829E-F11D4B52A911}" destId="{1DF5D6D2-DB18-4FF4-BDF1-AC5C152D2F90}" srcOrd="2" destOrd="0" presId="urn:microsoft.com/office/officeart/2005/8/layout/hierarchy3"/>
    <dgm:cxn modelId="{869AE5BA-654A-460E-A05F-35034ED42A57}" type="presParOf" srcId="{BF3A0756-5629-4D1E-829E-F11D4B52A911}" destId="{200E5182-ACC6-4116-AB7D-729E6D4A5A1B}" srcOrd="3" destOrd="0" presId="urn:microsoft.com/office/officeart/2005/8/layout/hierarchy3"/>
    <dgm:cxn modelId="{0BDCC63E-96D9-4710-9581-C85BE6C540A5}" type="presParOf" srcId="{BF3A0756-5629-4D1E-829E-F11D4B52A911}" destId="{D1CA7588-16BD-4F5E-A46A-B3003EB90D72}" srcOrd="4" destOrd="0" presId="urn:microsoft.com/office/officeart/2005/8/layout/hierarchy3"/>
    <dgm:cxn modelId="{1BC19147-2914-444A-B2DC-F1D34B5E1FE3}" type="presParOf" srcId="{BF3A0756-5629-4D1E-829E-F11D4B52A911}" destId="{9267A0FD-6E67-4100-A5E5-88A36940D875}" srcOrd="5" destOrd="0" presId="urn:microsoft.com/office/officeart/2005/8/layout/hierarchy3"/>
    <dgm:cxn modelId="{E49265A3-4128-4FA0-A979-DE024982D6C0}" type="presParOf" srcId="{2685C5D1-714A-430C-BA07-C4FFB83754A4}" destId="{9437495C-0515-4882-82AE-BD42D9FB35FA}" srcOrd="1" destOrd="0" presId="urn:microsoft.com/office/officeart/2005/8/layout/hierarchy3"/>
    <dgm:cxn modelId="{C06D5646-E4D8-4746-95CB-6B2EF0E33C16}" type="presParOf" srcId="{9437495C-0515-4882-82AE-BD42D9FB35FA}" destId="{90352191-F8B8-4D22-AA47-9A4A13F6604D}" srcOrd="0" destOrd="0" presId="urn:microsoft.com/office/officeart/2005/8/layout/hierarchy3"/>
    <dgm:cxn modelId="{B8EFE1F2-63A2-4E7B-A9C5-866F97F854AF}" type="presParOf" srcId="{90352191-F8B8-4D22-AA47-9A4A13F6604D}" destId="{C1BE4B7E-EE1B-4468-9272-1A76EAF1C6AF}" srcOrd="0" destOrd="0" presId="urn:microsoft.com/office/officeart/2005/8/layout/hierarchy3"/>
    <dgm:cxn modelId="{B1BDD511-0EDE-4437-ACE2-F47CCA26D556}" type="presParOf" srcId="{90352191-F8B8-4D22-AA47-9A4A13F6604D}" destId="{50475D99-402C-4535-9033-2C3C938A1A8D}" srcOrd="1" destOrd="0" presId="urn:microsoft.com/office/officeart/2005/8/layout/hierarchy3"/>
    <dgm:cxn modelId="{6D1F4BC3-1A79-4772-AE5D-829CE7599FBB}" type="presParOf" srcId="{9437495C-0515-4882-82AE-BD42D9FB35FA}" destId="{AB2FFD0A-7025-498E-BF09-676BBA64832B}" srcOrd="1" destOrd="0" presId="urn:microsoft.com/office/officeart/2005/8/layout/hierarchy3"/>
    <dgm:cxn modelId="{E2D251C6-AA3A-47F9-84D9-CFDB5F5401CC}" type="presParOf" srcId="{AB2FFD0A-7025-498E-BF09-676BBA64832B}" destId="{90C38FDE-432F-4D0B-8338-7ADC11DE7542}" srcOrd="0" destOrd="0" presId="urn:microsoft.com/office/officeart/2005/8/layout/hierarchy3"/>
    <dgm:cxn modelId="{A6FCCD34-AE4B-4A0D-A0B2-91AB5B2C41D8}" type="presParOf" srcId="{AB2FFD0A-7025-498E-BF09-676BBA64832B}" destId="{29067507-731B-44AB-8835-DA46013F9E48}" srcOrd="1" destOrd="0" presId="urn:microsoft.com/office/officeart/2005/8/layout/hierarchy3"/>
    <dgm:cxn modelId="{6DEA8734-E54B-44AD-BFE7-20E01C4EE48B}" type="presParOf" srcId="{AB2FFD0A-7025-498E-BF09-676BBA64832B}" destId="{E461CD7E-688C-40DD-8C81-4C8C51E0B2DE}" srcOrd="2" destOrd="0" presId="urn:microsoft.com/office/officeart/2005/8/layout/hierarchy3"/>
    <dgm:cxn modelId="{3EA56939-B9B0-4188-80F1-48DCBCC4F3C2}" type="presParOf" srcId="{AB2FFD0A-7025-498E-BF09-676BBA64832B}" destId="{B170833E-5975-4109-BB65-50A18730399A}" srcOrd="3" destOrd="0" presId="urn:microsoft.com/office/officeart/2005/8/layout/hierarchy3"/>
    <dgm:cxn modelId="{0CCFDD80-8AA5-461B-9C7B-F96882DE0CE9}" type="presParOf" srcId="{AB2FFD0A-7025-498E-BF09-676BBA64832B}" destId="{9939B685-BE06-4D8A-8342-E9026E779E73}" srcOrd="4" destOrd="0" presId="urn:microsoft.com/office/officeart/2005/8/layout/hierarchy3"/>
    <dgm:cxn modelId="{ACA6C783-D23A-48D1-9179-637F8A41CB4B}" type="presParOf" srcId="{AB2FFD0A-7025-498E-BF09-676BBA64832B}" destId="{8A6D8F9E-8CD6-4602-B76C-2A592A1BD693}" srcOrd="5" destOrd="0" presId="urn:microsoft.com/office/officeart/2005/8/layout/hierarchy3"/>
    <dgm:cxn modelId="{DAE6E1B3-84BA-4009-8F92-9889BB0DBD94}" type="presParOf" srcId="{AB2FFD0A-7025-498E-BF09-676BBA64832B}" destId="{3BFF4A80-08B9-4C1B-85D1-F3505D9D4F77}" srcOrd="6" destOrd="0" presId="urn:microsoft.com/office/officeart/2005/8/layout/hierarchy3"/>
    <dgm:cxn modelId="{D2FF6856-2D64-4DCD-887F-86EB4D62C6DB}" type="presParOf" srcId="{AB2FFD0A-7025-498E-BF09-676BBA64832B}" destId="{D805D7B3-36B1-46D4-BAB9-197930E6662C}"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1977C69-6D61-433E-B003-C9A6188354B0}"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s-ES"/>
        </a:p>
      </dgm:t>
    </dgm:pt>
    <dgm:pt modelId="{E04DDC2A-63E3-4C68-B8BF-652B1EB81974}">
      <dgm:prSet phldrT="[Texto]" phldr="0"/>
      <dgm:spPr/>
      <dgm:t>
        <a:bodyPr/>
        <a:lstStyle/>
        <a:p>
          <a:r>
            <a:rPr lang="es-ES">
              <a:latin typeface="Calibri Light" panose="020F0302020204030204"/>
            </a:rPr>
            <a:t>Préstamo</a:t>
          </a:r>
          <a:endParaRPr lang="es-ES"/>
        </a:p>
      </dgm:t>
    </dgm:pt>
    <dgm:pt modelId="{816E9665-7504-4E0C-8DB6-557F1FEF638C}" type="parTrans" cxnId="{6F8D5B06-7606-4D01-BD68-FBDCDD2272FA}">
      <dgm:prSet/>
      <dgm:spPr/>
      <dgm:t>
        <a:bodyPr/>
        <a:lstStyle/>
        <a:p>
          <a:endParaRPr lang="es-ES"/>
        </a:p>
      </dgm:t>
    </dgm:pt>
    <dgm:pt modelId="{ED6C44AA-86CC-4F2A-B411-08030CAC6D85}" type="sibTrans" cxnId="{6F8D5B06-7606-4D01-BD68-FBDCDD2272FA}">
      <dgm:prSet/>
      <dgm:spPr/>
      <dgm:t>
        <a:bodyPr/>
        <a:lstStyle/>
        <a:p>
          <a:endParaRPr lang="es-ES"/>
        </a:p>
      </dgm:t>
    </dgm:pt>
    <dgm:pt modelId="{D0DECB09-CFC6-4DD3-95F1-EE802F74B7C9}">
      <dgm:prSet phldrT="[Texto]" phldr="0"/>
      <dgm:spPr/>
      <dgm:t>
        <a:bodyPr/>
        <a:lstStyle/>
        <a:p>
          <a:r>
            <a:rPr lang="es-ES">
              <a:latin typeface="Calibri Light" panose="020F0302020204030204"/>
            </a:rPr>
            <a:t>300mil€</a:t>
          </a:r>
          <a:endParaRPr lang="es-ES"/>
        </a:p>
      </dgm:t>
    </dgm:pt>
    <dgm:pt modelId="{6FCB50BB-7124-4626-B1B3-049C113D2F98}" type="parTrans" cxnId="{3220E879-BA63-46EE-B5E4-196E53FD9F30}">
      <dgm:prSet/>
      <dgm:spPr/>
      <dgm:t>
        <a:bodyPr/>
        <a:lstStyle/>
        <a:p>
          <a:endParaRPr lang="es-ES"/>
        </a:p>
      </dgm:t>
    </dgm:pt>
    <dgm:pt modelId="{01573491-2104-4F53-94B7-849A0A19E13C}" type="sibTrans" cxnId="{3220E879-BA63-46EE-B5E4-196E53FD9F30}">
      <dgm:prSet/>
      <dgm:spPr/>
      <dgm:t>
        <a:bodyPr/>
        <a:lstStyle/>
        <a:p>
          <a:endParaRPr lang="es-ES"/>
        </a:p>
      </dgm:t>
    </dgm:pt>
    <dgm:pt modelId="{048F6DE8-7626-4E5D-8644-9845C5B9675D}">
      <dgm:prSet phldrT="[Texto]" phldr="0"/>
      <dgm:spPr/>
      <dgm:t>
        <a:bodyPr/>
        <a:lstStyle/>
        <a:p>
          <a:r>
            <a:rPr lang="es-ES">
              <a:latin typeface="Calibri Light" panose="020F0302020204030204"/>
            </a:rPr>
            <a:t>3%</a:t>
          </a:r>
          <a:endParaRPr lang="es-ES"/>
        </a:p>
      </dgm:t>
    </dgm:pt>
    <dgm:pt modelId="{FFE9C1E0-6E0A-46D9-BBAF-5020E6D1F829}" type="parTrans" cxnId="{95440A56-1F17-41B0-9EA3-A3AC95250708}">
      <dgm:prSet/>
      <dgm:spPr/>
      <dgm:t>
        <a:bodyPr/>
        <a:lstStyle/>
        <a:p>
          <a:endParaRPr lang="es-ES"/>
        </a:p>
      </dgm:t>
    </dgm:pt>
    <dgm:pt modelId="{601DD97F-5CE2-44D8-870D-C5A40FE81172}" type="sibTrans" cxnId="{95440A56-1F17-41B0-9EA3-A3AC95250708}">
      <dgm:prSet/>
      <dgm:spPr/>
      <dgm:t>
        <a:bodyPr/>
        <a:lstStyle/>
        <a:p>
          <a:endParaRPr lang="es-ES"/>
        </a:p>
      </dgm:t>
    </dgm:pt>
    <dgm:pt modelId="{C749577D-7296-4DFC-8257-2D3ECB6C94B7}">
      <dgm:prSet phldrT="[Texto]" phldr="0"/>
      <dgm:spPr/>
      <dgm:t>
        <a:bodyPr/>
        <a:lstStyle/>
        <a:p>
          <a:r>
            <a:rPr lang="es-ES">
              <a:latin typeface="Calibri Light" panose="020F0302020204030204"/>
            </a:rPr>
            <a:t>Inversión</a:t>
          </a:r>
          <a:endParaRPr lang="es-ES"/>
        </a:p>
      </dgm:t>
    </dgm:pt>
    <dgm:pt modelId="{4ACBEE66-C808-4065-B519-345BE7D86554}" type="parTrans" cxnId="{8DFB27C7-C46F-4A25-ABAE-501046AB3604}">
      <dgm:prSet/>
      <dgm:spPr/>
      <dgm:t>
        <a:bodyPr/>
        <a:lstStyle/>
        <a:p>
          <a:endParaRPr lang="es-ES"/>
        </a:p>
      </dgm:t>
    </dgm:pt>
    <dgm:pt modelId="{5A5DBBA9-C1EA-4DC2-9482-5EB79DE21DBE}" type="sibTrans" cxnId="{8DFB27C7-C46F-4A25-ABAE-501046AB3604}">
      <dgm:prSet/>
      <dgm:spPr/>
      <dgm:t>
        <a:bodyPr/>
        <a:lstStyle/>
        <a:p>
          <a:endParaRPr lang="es-ES"/>
        </a:p>
      </dgm:t>
    </dgm:pt>
    <dgm:pt modelId="{CE6A55E0-742D-41AA-AAC1-3E09E0703B44}">
      <dgm:prSet phldrT="[Texto]" phldr="0"/>
      <dgm:spPr/>
      <dgm:t>
        <a:bodyPr/>
        <a:lstStyle/>
        <a:p>
          <a:pPr rtl="0"/>
          <a:r>
            <a:rPr lang="es-ES">
              <a:latin typeface="Calibri Light" panose="020F0302020204030204"/>
            </a:rPr>
            <a:t>Desarrollo App</a:t>
          </a:r>
          <a:endParaRPr lang="es-ES"/>
        </a:p>
      </dgm:t>
    </dgm:pt>
    <dgm:pt modelId="{4827BA48-2098-4A95-A83D-6239162AE7E6}" type="parTrans" cxnId="{BBD3974E-DF27-4C90-A258-B5C399479FA1}">
      <dgm:prSet/>
      <dgm:spPr/>
      <dgm:t>
        <a:bodyPr/>
        <a:lstStyle/>
        <a:p>
          <a:endParaRPr lang="es-ES"/>
        </a:p>
      </dgm:t>
    </dgm:pt>
    <dgm:pt modelId="{45EFFD24-4907-45E0-B505-F3474733CD5A}" type="sibTrans" cxnId="{BBD3974E-DF27-4C90-A258-B5C399479FA1}">
      <dgm:prSet/>
      <dgm:spPr/>
      <dgm:t>
        <a:bodyPr/>
        <a:lstStyle/>
        <a:p>
          <a:endParaRPr lang="es-ES"/>
        </a:p>
      </dgm:t>
    </dgm:pt>
    <dgm:pt modelId="{2C537FD9-EAEB-41A1-9B37-9FE45C7AEEC7}">
      <dgm:prSet phldrT="[Texto]" phldr="0"/>
      <dgm:spPr/>
      <dgm:t>
        <a:bodyPr/>
        <a:lstStyle/>
        <a:p>
          <a:r>
            <a:rPr lang="es-ES">
              <a:latin typeface="Calibri Light" panose="020F0302020204030204"/>
            </a:rPr>
            <a:t>Stock</a:t>
          </a:r>
          <a:endParaRPr lang="es-ES"/>
        </a:p>
      </dgm:t>
    </dgm:pt>
    <dgm:pt modelId="{4ED5D8A0-7BFF-4C17-A49E-03F5D9259F52}" type="parTrans" cxnId="{A2C726FF-7A5D-447F-9323-862D1CD6625E}">
      <dgm:prSet/>
      <dgm:spPr/>
      <dgm:t>
        <a:bodyPr/>
        <a:lstStyle/>
        <a:p>
          <a:endParaRPr lang="es-ES"/>
        </a:p>
      </dgm:t>
    </dgm:pt>
    <dgm:pt modelId="{5E3790C5-1D5C-44C3-9000-32A771EC8A25}" type="sibTrans" cxnId="{A2C726FF-7A5D-447F-9323-862D1CD6625E}">
      <dgm:prSet/>
      <dgm:spPr/>
      <dgm:t>
        <a:bodyPr/>
        <a:lstStyle/>
        <a:p>
          <a:endParaRPr lang="es-ES"/>
        </a:p>
      </dgm:t>
    </dgm:pt>
    <dgm:pt modelId="{B3DCA4A2-4FB9-4F48-A5AC-123810B5F0F2}">
      <dgm:prSet phldr="0"/>
      <dgm:spPr/>
      <dgm:t>
        <a:bodyPr/>
        <a:lstStyle/>
        <a:p>
          <a:r>
            <a:rPr lang="es-ES">
              <a:latin typeface="Calibri Light" panose="020F0302020204030204"/>
            </a:rPr>
            <a:t>Servicios</a:t>
          </a:r>
        </a:p>
      </dgm:t>
    </dgm:pt>
    <dgm:pt modelId="{7C186D3F-15A7-4BF9-9DC8-3602C77E99ED}" type="parTrans" cxnId="{3AC6B044-4E96-44AD-8D79-895D59848F86}">
      <dgm:prSet/>
      <dgm:spPr/>
    </dgm:pt>
    <dgm:pt modelId="{B79BD753-28B0-4184-BE1B-74C56108237E}" type="sibTrans" cxnId="{3AC6B044-4E96-44AD-8D79-895D59848F86}">
      <dgm:prSet/>
      <dgm:spPr/>
    </dgm:pt>
    <dgm:pt modelId="{717BE78B-8310-4E29-823D-386117919129}">
      <dgm:prSet phldr="0"/>
      <dgm:spPr/>
      <dgm:t>
        <a:bodyPr/>
        <a:lstStyle/>
        <a:p>
          <a:pPr rtl="0"/>
          <a:r>
            <a:rPr lang="es-ES">
              <a:latin typeface="Calibri Light" panose="020F0302020204030204"/>
            </a:rPr>
            <a:t>4 años</a:t>
          </a:r>
        </a:p>
      </dgm:t>
    </dgm:pt>
    <dgm:pt modelId="{ADC025F4-E161-416C-B493-D3D4D2CAF7A5}" type="parTrans" cxnId="{4CD19AB6-C0E6-4E43-B0E1-0C2F231A44D0}">
      <dgm:prSet/>
      <dgm:spPr/>
    </dgm:pt>
    <dgm:pt modelId="{C276892F-A08D-4E05-A0E5-445BC93DDAC3}" type="sibTrans" cxnId="{4CD19AB6-C0E6-4E43-B0E1-0C2F231A44D0}">
      <dgm:prSet/>
      <dgm:spPr/>
    </dgm:pt>
    <dgm:pt modelId="{D9E885AB-5106-4F7A-9540-A97502E7B48C}" type="pres">
      <dgm:prSet presAssocID="{D1977C69-6D61-433E-B003-C9A6188354B0}" presName="Name0" presStyleCnt="0">
        <dgm:presLayoutVars>
          <dgm:dir/>
          <dgm:animLvl val="lvl"/>
          <dgm:resizeHandles/>
        </dgm:presLayoutVars>
      </dgm:prSet>
      <dgm:spPr/>
    </dgm:pt>
    <dgm:pt modelId="{F169D47D-C32E-4457-8D4C-2FCFC757E78E}" type="pres">
      <dgm:prSet presAssocID="{E04DDC2A-63E3-4C68-B8BF-652B1EB81974}" presName="linNode" presStyleCnt="0"/>
      <dgm:spPr/>
    </dgm:pt>
    <dgm:pt modelId="{7F57D273-C54E-40F7-98F4-45CEE9E2AE9F}" type="pres">
      <dgm:prSet presAssocID="{E04DDC2A-63E3-4C68-B8BF-652B1EB81974}" presName="parentShp" presStyleLbl="node1" presStyleIdx="0" presStyleCnt="2">
        <dgm:presLayoutVars>
          <dgm:bulletEnabled val="1"/>
        </dgm:presLayoutVars>
      </dgm:prSet>
      <dgm:spPr/>
    </dgm:pt>
    <dgm:pt modelId="{FEB18DE4-B53D-4CA5-A5BF-FB9C411CB664}" type="pres">
      <dgm:prSet presAssocID="{E04DDC2A-63E3-4C68-B8BF-652B1EB81974}" presName="childShp" presStyleLbl="bgAccFollowNode1" presStyleIdx="0" presStyleCnt="2">
        <dgm:presLayoutVars>
          <dgm:bulletEnabled val="1"/>
        </dgm:presLayoutVars>
      </dgm:prSet>
      <dgm:spPr/>
    </dgm:pt>
    <dgm:pt modelId="{D5CB0975-9E91-4B4F-ABD6-5945D35E5D36}" type="pres">
      <dgm:prSet presAssocID="{ED6C44AA-86CC-4F2A-B411-08030CAC6D85}" presName="spacing" presStyleCnt="0"/>
      <dgm:spPr/>
    </dgm:pt>
    <dgm:pt modelId="{B089AD00-7923-4A91-BF52-EB8913D4E4C9}" type="pres">
      <dgm:prSet presAssocID="{C749577D-7296-4DFC-8257-2D3ECB6C94B7}" presName="linNode" presStyleCnt="0"/>
      <dgm:spPr/>
    </dgm:pt>
    <dgm:pt modelId="{68F98B2A-16DC-48EB-B721-8060FDB8D6C0}" type="pres">
      <dgm:prSet presAssocID="{C749577D-7296-4DFC-8257-2D3ECB6C94B7}" presName="parentShp" presStyleLbl="node1" presStyleIdx="1" presStyleCnt="2">
        <dgm:presLayoutVars>
          <dgm:bulletEnabled val="1"/>
        </dgm:presLayoutVars>
      </dgm:prSet>
      <dgm:spPr/>
    </dgm:pt>
    <dgm:pt modelId="{825E28C8-75F2-4878-A18C-26CB8C84DA2C}" type="pres">
      <dgm:prSet presAssocID="{C749577D-7296-4DFC-8257-2D3ECB6C94B7}" presName="childShp" presStyleLbl="bgAccFollowNode1" presStyleIdx="1" presStyleCnt="2">
        <dgm:presLayoutVars>
          <dgm:bulletEnabled val="1"/>
        </dgm:presLayoutVars>
      </dgm:prSet>
      <dgm:spPr/>
    </dgm:pt>
  </dgm:ptLst>
  <dgm:cxnLst>
    <dgm:cxn modelId="{6F8D5B06-7606-4D01-BD68-FBDCDD2272FA}" srcId="{D1977C69-6D61-433E-B003-C9A6188354B0}" destId="{E04DDC2A-63E3-4C68-B8BF-652B1EB81974}" srcOrd="0" destOrd="0" parTransId="{816E9665-7504-4E0C-8DB6-557F1FEF638C}" sibTransId="{ED6C44AA-86CC-4F2A-B411-08030CAC6D85}"/>
    <dgm:cxn modelId="{D2E3ED0E-9494-4714-A44A-ABCBC2839F4F}" type="presOf" srcId="{717BE78B-8310-4E29-823D-386117919129}" destId="{FEB18DE4-B53D-4CA5-A5BF-FB9C411CB664}" srcOrd="0" destOrd="2" presId="urn:microsoft.com/office/officeart/2005/8/layout/vList6"/>
    <dgm:cxn modelId="{EDFBFB1D-763F-40FD-AE8D-01A1F76A11FE}" type="presOf" srcId="{C749577D-7296-4DFC-8257-2D3ECB6C94B7}" destId="{68F98B2A-16DC-48EB-B721-8060FDB8D6C0}" srcOrd="0" destOrd="0" presId="urn:microsoft.com/office/officeart/2005/8/layout/vList6"/>
    <dgm:cxn modelId="{6F9AE91F-BD2D-436B-A3D5-5A01F58E822B}" type="presOf" srcId="{B3DCA4A2-4FB9-4F48-A5AC-123810B5F0F2}" destId="{825E28C8-75F2-4878-A18C-26CB8C84DA2C}" srcOrd="0" destOrd="2" presId="urn:microsoft.com/office/officeart/2005/8/layout/vList6"/>
    <dgm:cxn modelId="{2CDB9E21-3A72-4225-912C-00CEFD277C38}" type="presOf" srcId="{2C537FD9-EAEB-41A1-9B37-9FE45C7AEEC7}" destId="{825E28C8-75F2-4878-A18C-26CB8C84DA2C}" srcOrd="0" destOrd="1" presId="urn:microsoft.com/office/officeart/2005/8/layout/vList6"/>
    <dgm:cxn modelId="{BA25AE29-E554-44A3-A4DB-102D6966175D}" type="presOf" srcId="{048F6DE8-7626-4E5D-8644-9845C5B9675D}" destId="{FEB18DE4-B53D-4CA5-A5BF-FB9C411CB664}" srcOrd="0" destOrd="1" presId="urn:microsoft.com/office/officeart/2005/8/layout/vList6"/>
    <dgm:cxn modelId="{E411E73A-4BFE-468F-8398-E5A55E5ECBEC}" type="presOf" srcId="{CE6A55E0-742D-41AA-AAC1-3E09E0703B44}" destId="{825E28C8-75F2-4878-A18C-26CB8C84DA2C}" srcOrd="0" destOrd="0" presId="urn:microsoft.com/office/officeart/2005/8/layout/vList6"/>
    <dgm:cxn modelId="{3AC6B044-4E96-44AD-8D79-895D59848F86}" srcId="{C749577D-7296-4DFC-8257-2D3ECB6C94B7}" destId="{B3DCA4A2-4FB9-4F48-A5AC-123810B5F0F2}" srcOrd="2" destOrd="0" parTransId="{7C186D3F-15A7-4BF9-9DC8-3602C77E99ED}" sibTransId="{B79BD753-28B0-4184-BE1B-74C56108237E}"/>
    <dgm:cxn modelId="{BBD3974E-DF27-4C90-A258-B5C399479FA1}" srcId="{C749577D-7296-4DFC-8257-2D3ECB6C94B7}" destId="{CE6A55E0-742D-41AA-AAC1-3E09E0703B44}" srcOrd="0" destOrd="0" parTransId="{4827BA48-2098-4A95-A83D-6239162AE7E6}" sibTransId="{45EFFD24-4907-45E0-B505-F3474733CD5A}"/>
    <dgm:cxn modelId="{FC974075-09B4-44AD-954D-D75167C00EB3}" type="presOf" srcId="{D0DECB09-CFC6-4DD3-95F1-EE802F74B7C9}" destId="{FEB18DE4-B53D-4CA5-A5BF-FB9C411CB664}" srcOrd="0" destOrd="0" presId="urn:microsoft.com/office/officeart/2005/8/layout/vList6"/>
    <dgm:cxn modelId="{95440A56-1F17-41B0-9EA3-A3AC95250708}" srcId="{E04DDC2A-63E3-4C68-B8BF-652B1EB81974}" destId="{048F6DE8-7626-4E5D-8644-9845C5B9675D}" srcOrd="1" destOrd="0" parTransId="{FFE9C1E0-6E0A-46D9-BBAF-5020E6D1F829}" sibTransId="{601DD97F-5CE2-44D8-870D-C5A40FE81172}"/>
    <dgm:cxn modelId="{3220E879-BA63-46EE-B5E4-196E53FD9F30}" srcId="{E04DDC2A-63E3-4C68-B8BF-652B1EB81974}" destId="{D0DECB09-CFC6-4DD3-95F1-EE802F74B7C9}" srcOrd="0" destOrd="0" parTransId="{6FCB50BB-7124-4626-B1B3-049C113D2F98}" sibTransId="{01573491-2104-4F53-94B7-849A0A19E13C}"/>
    <dgm:cxn modelId="{5A39B1AC-BC93-4E7C-B8F3-752B8A3B40AB}" type="presOf" srcId="{E04DDC2A-63E3-4C68-B8BF-652B1EB81974}" destId="{7F57D273-C54E-40F7-98F4-45CEE9E2AE9F}" srcOrd="0" destOrd="0" presId="urn:microsoft.com/office/officeart/2005/8/layout/vList6"/>
    <dgm:cxn modelId="{4CD19AB6-C0E6-4E43-B0E1-0C2F231A44D0}" srcId="{E04DDC2A-63E3-4C68-B8BF-652B1EB81974}" destId="{717BE78B-8310-4E29-823D-386117919129}" srcOrd="2" destOrd="0" parTransId="{ADC025F4-E161-416C-B493-D3D4D2CAF7A5}" sibTransId="{C276892F-A08D-4E05-A0E5-445BC93DDAC3}"/>
    <dgm:cxn modelId="{8DFB27C7-C46F-4A25-ABAE-501046AB3604}" srcId="{D1977C69-6D61-433E-B003-C9A6188354B0}" destId="{C749577D-7296-4DFC-8257-2D3ECB6C94B7}" srcOrd="1" destOrd="0" parTransId="{4ACBEE66-C808-4065-B519-345BE7D86554}" sibTransId="{5A5DBBA9-C1EA-4DC2-9482-5EB79DE21DBE}"/>
    <dgm:cxn modelId="{C67B91DF-7C71-474E-BCDC-5B6065673A3E}" type="presOf" srcId="{D1977C69-6D61-433E-B003-C9A6188354B0}" destId="{D9E885AB-5106-4F7A-9540-A97502E7B48C}" srcOrd="0" destOrd="0" presId="urn:microsoft.com/office/officeart/2005/8/layout/vList6"/>
    <dgm:cxn modelId="{A2C726FF-7A5D-447F-9323-862D1CD6625E}" srcId="{C749577D-7296-4DFC-8257-2D3ECB6C94B7}" destId="{2C537FD9-EAEB-41A1-9B37-9FE45C7AEEC7}" srcOrd="1" destOrd="0" parTransId="{4ED5D8A0-7BFF-4C17-A49E-03F5D9259F52}" sibTransId="{5E3790C5-1D5C-44C3-9000-32A771EC8A25}"/>
    <dgm:cxn modelId="{08596BFB-A192-4C46-B54D-22F496D69985}" type="presParOf" srcId="{D9E885AB-5106-4F7A-9540-A97502E7B48C}" destId="{F169D47D-C32E-4457-8D4C-2FCFC757E78E}" srcOrd="0" destOrd="0" presId="urn:microsoft.com/office/officeart/2005/8/layout/vList6"/>
    <dgm:cxn modelId="{21ED9A3B-6B20-41FD-AA8D-E8E1EF5E8518}" type="presParOf" srcId="{F169D47D-C32E-4457-8D4C-2FCFC757E78E}" destId="{7F57D273-C54E-40F7-98F4-45CEE9E2AE9F}" srcOrd="0" destOrd="0" presId="urn:microsoft.com/office/officeart/2005/8/layout/vList6"/>
    <dgm:cxn modelId="{8E99572D-D97D-4A24-9E5C-75E101F8FA4F}" type="presParOf" srcId="{F169D47D-C32E-4457-8D4C-2FCFC757E78E}" destId="{FEB18DE4-B53D-4CA5-A5BF-FB9C411CB664}" srcOrd="1" destOrd="0" presId="urn:microsoft.com/office/officeart/2005/8/layout/vList6"/>
    <dgm:cxn modelId="{54FC5BF1-67C6-4733-BBDB-604E485D6FEF}" type="presParOf" srcId="{D9E885AB-5106-4F7A-9540-A97502E7B48C}" destId="{D5CB0975-9E91-4B4F-ABD6-5945D35E5D36}" srcOrd="1" destOrd="0" presId="urn:microsoft.com/office/officeart/2005/8/layout/vList6"/>
    <dgm:cxn modelId="{A999E2DF-15BE-4D62-9295-524ACDC74544}" type="presParOf" srcId="{D9E885AB-5106-4F7A-9540-A97502E7B48C}" destId="{B089AD00-7923-4A91-BF52-EB8913D4E4C9}" srcOrd="2" destOrd="0" presId="urn:microsoft.com/office/officeart/2005/8/layout/vList6"/>
    <dgm:cxn modelId="{F51F3E03-8819-4C64-8D62-C9D379E09137}" type="presParOf" srcId="{B089AD00-7923-4A91-BF52-EB8913D4E4C9}" destId="{68F98B2A-16DC-48EB-B721-8060FDB8D6C0}" srcOrd="0" destOrd="0" presId="urn:microsoft.com/office/officeart/2005/8/layout/vList6"/>
    <dgm:cxn modelId="{E7000662-B1AD-4C4F-AF79-6DEE23844A7A}" type="presParOf" srcId="{B089AD00-7923-4A91-BF52-EB8913D4E4C9}" destId="{825E28C8-75F2-4878-A18C-26CB8C84DA2C}"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34430B3-EC23-4E22-A71B-DD336B602EE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3436C43-C67E-4E2C-8121-62CE96EA80F7}">
      <dgm:prSet/>
      <dgm:spPr/>
      <dgm:t>
        <a:bodyPr/>
        <a:lstStyle/>
        <a:p>
          <a:pPr rtl="0"/>
          <a:r>
            <a:rPr lang="es-ES"/>
            <a:t>VAN =  </a:t>
          </a:r>
          <a:r>
            <a:rPr lang="es-ES">
              <a:latin typeface="Calibri Light" panose="020F0302020204030204"/>
            </a:rPr>
            <a:t>62.723,63€</a:t>
          </a:r>
          <a:endParaRPr lang="en-US"/>
        </a:p>
      </dgm:t>
    </dgm:pt>
    <dgm:pt modelId="{4A99B07D-628B-4789-9F68-964C91F57E91}" type="parTrans" cxnId="{0688740E-95A5-4DD3-B0C4-30720FD89DA1}">
      <dgm:prSet/>
      <dgm:spPr/>
      <dgm:t>
        <a:bodyPr/>
        <a:lstStyle/>
        <a:p>
          <a:endParaRPr lang="en-US"/>
        </a:p>
      </dgm:t>
    </dgm:pt>
    <dgm:pt modelId="{98438FEC-1180-4033-8353-51D3D7C7719A}" type="sibTrans" cxnId="{0688740E-95A5-4DD3-B0C4-30720FD89DA1}">
      <dgm:prSet/>
      <dgm:spPr/>
      <dgm:t>
        <a:bodyPr/>
        <a:lstStyle/>
        <a:p>
          <a:endParaRPr lang="en-US"/>
        </a:p>
      </dgm:t>
    </dgm:pt>
    <dgm:pt modelId="{EC1B7AC9-70A2-47C3-8FA1-AC090732025A}">
      <dgm:prSet/>
      <dgm:spPr/>
      <dgm:t>
        <a:bodyPr/>
        <a:lstStyle/>
        <a:p>
          <a:pPr rtl="0"/>
          <a:r>
            <a:rPr lang="es-ES"/>
            <a:t>TIR = </a:t>
          </a:r>
          <a:r>
            <a:rPr lang="es-ES">
              <a:latin typeface="Calibri Light" panose="020F0302020204030204"/>
            </a:rPr>
            <a:t> 17,70%</a:t>
          </a:r>
          <a:endParaRPr lang="en-US"/>
        </a:p>
      </dgm:t>
    </dgm:pt>
    <dgm:pt modelId="{D5D653ED-2633-4E41-93FF-B1B8607E9212}" type="parTrans" cxnId="{1C545734-B93F-4B14-AA6D-5577D9931944}">
      <dgm:prSet/>
      <dgm:spPr/>
      <dgm:t>
        <a:bodyPr/>
        <a:lstStyle/>
        <a:p>
          <a:endParaRPr lang="en-US"/>
        </a:p>
      </dgm:t>
    </dgm:pt>
    <dgm:pt modelId="{71371AA2-8778-410D-996C-C4E4FFAF5D70}" type="sibTrans" cxnId="{1C545734-B93F-4B14-AA6D-5577D9931944}">
      <dgm:prSet/>
      <dgm:spPr/>
      <dgm:t>
        <a:bodyPr/>
        <a:lstStyle/>
        <a:p>
          <a:endParaRPr lang="en-US"/>
        </a:p>
      </dgm:t>
    </dgm:pt>
    <dgm:pt modelId="{1AD81CEB-E640-4120-B22E-9108ABE96FB4}">
      <dgm:prSet/>
      <dgm:spPr/>
      <dgm:t>
        <a:bodyPr/>
        <a:lstStyle/>
        <a:p>
          <a:pPr rtl="0"/>
          <a:r>
            <a:rPr lang="es-ES"/>
            <a:t>Periodo de retorno</a:t>
          </a:r>
          <a:r>
            <a:rPr lang="es-ES">
              <a:latin typeface="Calibri Light" panose="020F0302020204030204"/>
            </a:rPr>
            <a:t> = 3,5289</a:t>
          </a:r>
          <a:endParaRPr lang="en-US"/>
        </a:p>
      </dgm:t>
    </dgm:pt>
    <dgm:pt modelId="{ADA4DD07-9A23-4BD5-B4F7-68AE313327D6}" type="parTrans" cxnId="{7373AC8F-65BE-4043-BCE7-2ED9B8C13832}">
      <dgm:prSet/>
      <dgm:spPr/>
      <dgm:t>
        <a:bodyPr/>
        <a:lstStyle/>
        <a:p>
          <a:endParaRPr lang="en-US"/>
        </a:p>
      </dgm:t>
    </dgm:pt>
    <dgm:pt modelId="{15ECAEDA-37EA-4501-B054-439EDFB915E4}" type="sibTrans" cxnId="{7373AC8F-65BE-4043-BCE7-2ED9B8C13832}">
      <dgm:prSet/>
      <dgm:spPr/>
      <dgm:t>
        <a:bodyPr/>
        <a:lstStyle/>
        <a:p>
          <a:endParaRPr lang="en-US"/>
        </a:p>
      </dgm:t>
    </dgm:pt>
    <dgm:pt modelId="{591947D1-3DE3-49F1-B870-60ABE999BA7C}" type="pres">
      <dgm:prSet presAssocID="{C34430B3-EC23-4E22-A71B-DD336B602EEB}" presName="linear" presStyleCnt="0">
        <dgm:presLayoutVars>
          <dgm:animLvl val="lvl"/>
          <dgm:resizeHandles val="exact"/>
        </dgm:presLayoutVars>
      </dgm:prSet>
      <dgm:spPr/>
    </dgm:pt>
    <dgm:pt modelId="{4CCA1853-891E-4A8C-807A-FD80483676CC}" type="pres">
      <dgm:prSet presAssocID="{53436C43-C67E-4E2C-8121-62CE96EA80F7}" presName="parentText" presStyleLbl="node1" presStyleIdx="0" presStyleCnt="3">
        <dgm:presLayoutVars>
          <dgm:chMax val="0"/>
          <dgm:bulletEnabled val="1"/>
        </dgm:presLayoutVars>
      </dgm:prSet>
      <dgm:spPr/>
    </dgm:pt>
    <dgm:pt modelId="{3471FEF2-440C-4B78-BA09-BC973F55DA64}" type="pres">
      <dgm:prSet presAssocID="{98438FEC-1180-4033-8353-51D3D7C7719A}" presName="spacer" presStyleCnt="0"/>
      <dgm:spPr/>
    </dgm:pt>
    <dgm:pt modelId="{B7D5A939-90EF-4DFF-A446-AB2A1A84B5A1}" type="pres">
      <dgm:prSet presAssocID="{EC1B7AC9-70A2-47C3-8FA1-AC090732025A}" presName="parentText" presStyleLbl="node1" presStyleIdx="1" presStyleCnt="3">
        <dgm:presLayoutVars>
          <dgm:chMax val="0"/>
          <dgm:bulletEnabled val="1"/>
        </dgm:presLayoutVars>
      </dgm:prSet>
      <dgm:spPr/>
    </dgm:pt>
    <dgm:pt modelId="{4DFCCD35-6DE8-4157-AA44-334D13D7D0F6}" type="pres">
      <dgm:prSet presAssocID="{71371AA2-8778-410D-996C-C4E4FFAF5D70}" presName="spacer" presStyleCnt="0"/>
      <dgm:spPr/>
    </dgm:pt>
    <dgm:pt modelId="{B2AEC985-FA3D-403C-91A4-78CF1C101640}" type="pres">
      <dgm:prSet presAssocID="{1AD81CEB-E640-4120-B22E-9108ABE96FB4}" presName="parentText" presStyleLbl="node1" presStyleIdx="2" presStyleCnt="3">
        <dgm:presLayoutVars>
          <dgm:chMax val="0"/>
          <dgm:bulletEnabled val="1"/>
        </dgm:presLayoutVars>
      </dgm:prSet>
      <dgm:spPr/>
    </dgm:pt>
  </dgm:ptLst>
  <dgm:cxnLst>
    <dgm:cxn modelId="{A4DEA30A-1D15-46FC-906D-8B6ED226A6B1}" type="presOf" srcId="{C34430B3-EC23-4E22-A71B-DD336B602EEB}" destId="{591947D1-3DE3-49F1-B870-60ABE999BA7C}" srcOrd="0" destOrd="0" presId="urn:microsoft.com/office/officeart/2005/8/layout/vList2"/>
    <dgm:cxn modelId="{0688740E-95A5-4DD3-B0C4-30720FD89DA1}" srcId="{C34430B3-EC23-4E22-A71B-DD336B602EEB}" destId="{53436C43-C67E-4E2C-8121-62CE96EA80F7}" srcOrd="0" destOrd="0" parTransId="{4A99B07D-628B-4789-9F68-964C91F57E91}" sibTransId="{98438FEC-1180-4033-8353-51D3D7C7719A}"/>
    <dgm:cxn modelId="{1C545734-B93F-4B14-AA6D-5577D9931944}" srcId="{C34430B3-EC23-4E22-A71B-DD336B602EEB}" destId="{EC1B7AC9-70A2-47C3-8FA1-AC090732025A}" srcOrd="1" destOrd="0" parTransId="{D5D653ED-2633-4E41-93FF-B1B8607E9212}" sibTransId="{71371AA2-8778-410D-996C-C4E4FFAF5D70}"/>
    <dgm:cxn modelId="{8C6B5556-173E-45F4-8AEC-C8C30E9B41AB}" type="presOf" srcId="{53436C43-C67E-4E2C-8121-62CE96EA80F7}" destId="{4CCA1853-891E-4A8C-807A-FD80483676CC}" srcOrd="0" destOrd="0" presId="urn:microsoft.com/office/officeart/2005/8/layout/vList2"/>
    <dgm:cxn modelId="{7373AC8F-65BE-4043-BCE7-2ED9B8C13832}" srcId="{C34430B3-EC23-4E22-A71B-DD336B602EEB}" destId="{1AD81CEB-E640-4120-B22E-9108ABE96FB4}" srcOrd="2" destOrd="0" parTransId="{ADA4DD07-9A23-4BD5-B4F7-68AE313327D6}" sibTransId="{15ECAEDA-37EA-4501-B054-439EDFB915E4}"/>
    <dgm:cxn modelId="{42B80AB6-2B1F-4A8A-B63C-F0AE3EF0A12A}" type="presOf" srcId="{EC1B7AC9-70A2-47C3-8FA1-AC090732025A}" destId="{B7D5A939-90EF-4DFF-A446-AB2A1A84B5A1}" srcOrd="0" destOrd="0" presId="urn:microsoft.com/office/officeart/2005/8/layout/vList2"/>
    <dgm:cxn modelId="{5104CBEA-4CDD-4D05-9C4D-C0CA60BCA134}" type="presOf" srcId="{1AD81CEB-E640-4120-B22E-9108ABE96FB4}" destId="{B2AEC985-FA3D-403C-91A4-78CF1C101640}" srcOrd="0" destOrd="0" presId="urn:microsoft.com/office/officeart/2005/8/layout/vList2"/>
    <dgm:cxn modelId="{1365A9B8-450D-42A5-91F7-72D4FD3322B2}" type="presParOf" srcId="{591947D1-3DE3-49F1-B870-60ABE999BA7C}" destId="{4CCA1853-891E-4A8C-807A-FD80483676CC}" srcOrd="0" destOrd="0" presId="urn:microsoft.com/office/officeart/2005/8/layout/vList2"/>
    <dgm:cxn modelId="{C2E0B7E7-5D97-460D-815D-23A97E7D1643}" type="presParOf" srcId="{591947D1-3DE3-49F1-B870-60ABE999BA7C}" destId="{3471FEF2-440C-4B78-BA09-BC973F55DA64}" srcOrd="1" destOrd="0" presId="urn:microsoft.com/office/officeart/2005/8/layout/vList2"/>
    <dgm:cxn modelId="{AF47C16E-3B6D-480B-BA0A-9A4C3D56278A}" type="presParOf" srcId="{591947D1-3DE3-49F1-B870-60ABE999BA7C}" destId="{B7D5A939-90EF-4DFF-A446-AB2A1A84B5A1}" srcOrd="2" destOrd="0" presId="urn:microsoft.com/office/officeart/2005/8/layout/vList2"/>
    <dgm:cxn modelId="{D6799639-4087-424B-B20F-370CD4A9336B}" type="presParOf" srcId="{591947D1-3DE3-49F1-B870-60ABE999BA7C}" destId="{4DFCCD35-6DE8-4157-AA44-334D13D7D0F6}" srcOrd="3" destOrd="0" presId="urn:microsoft.com/office/officeart/2005/8/layout/vList2"/>
    <dgm:cxn modelId="{C62A3E6E-ED5C-4A53-B47E-C1490C84B4DA}" type="presParOf" srcId="{591947D1-3DE3-49F1-B870-60ABE999BA7C}" destId="{B2AEC985-FA3D-403C-91A4-78CF1C10164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814A42-A1EA-4ACF-AE45-33D4918D861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B465BD0-08D7-465B-A14D-58EE8A30288E}">
      <dgm:prSet custT="1"/>
      <dgm:spPr/>
      <dgm:t>
        <a:bodyPr/>
        <a:lstStyle/>
        <a:p>
          <a:pPr>
            <a:lnSpc>
              <a:spcPct val="100000"/>
            </a:lnSpc>
          </a:pPr>
          <a:r>
            <a:rPr lang="es-ES" sz="2400">
              <a:latin typeface="Aptos" panose="020B0004020202020204" pitchFamily="34" charset="0"/>
            </a:rPr>
            <a:t>Reconocimiento de matrículas</a:t>
          </a:r>
          <a:endParaRPr lang="en-US" sz="2400">
            <a:latin typeface="Aptos" panose="020B0004020202020204" pitchFamily="34" charset="0"/>
          </a:endParaRPr>
        </a:p>
      </dgm:t>
    </dgm:pt>
    <dgm:pt modelId="{31C7AF3F-4346-4674-BB71-DD3FFF042B9B}" type="parTrans" cxnId="{C4B3EE76-B88A-40C2-9DF0-F1A5B4AB2A21}">
      <dgm:prSet/>
      <dgm:spPr/>
      <dgm:t>
        <a:bodyPr/>
        <a:lstStyle/>
        <a:p>
          <a:endParaRPr lang="en-US"/>
        </a:p>
      </dgm:t>
    </dgm:pt>
    <dgm:pt modelId="{35B3D6C9-C926-45E0-BB22-0E196A39FB5F}" type="sibTrans" cxnId="{C4B3EE76-B88A-40C2-9DF0-F1A5B4AB2A21}">
      <dgm:prSet/>
      <dgm:spPr/>
      <dgm:t>
        <a:bodyPr/>
        <a:lstStyle/>
        <a:p>
          <a:pPr>
            <a:lnSpc>
              <a:spcPct val="100000"/>
            </a:lnSpc>
          </a:pPr>
          <a:endParaRPr lang="en-US"/>
        </a:p>
      </dgm:t>
    </dgm:pt>
    <dgm:pt modelId="{1B819005-B85D-40E5-BF50-6AD6873C0FFF}">
      <dgm:prSet custT="1"/>
      <dgm:spPr/>
      <dgm:t>
        <a:bodyPr/>
        <a:lstStyle/>
        <a:p>
          <a:pPr>
            <a:lnSpc>
              <a:spcPct val="100000"/>
            </a:lnSpc>
          </a:pPr>
          <a:r>
            <a:rPr lang="es-ES" sz="2400">
              <a:latin typeface="Aptos" panose="020B0004020202020204" pitchFamily="34" charset="0"/>
            </a:rPr>
            <a:t>Sistema de apertura inalámbrica</a:t>
          </a:r>
          <a:endParaRPr lang="en-US" sz="2400">
            <a:latin typeface="Aptos" panose="020B0004020202020204" pitchFamily="34" charset="0"/>
          </a:endParaRPr>
        </a:p>
      </dgm:t>
    </dgm:pt>
    <dgm:pt modelId="{6C0A16A6-AF86-4041-B879-A0D2E21C1564}" type="parTrans" cxnId="{BA171B7A-B872-4906-871B-0E112130F248}">
      <dgm:prSet/>
      <dgm:spPr/>
      <dgm:t>
        <a:bodyPr/>
        <a:lstStyle/>
        <a:p>
          <a:endParaRPr lang="en-US"/>
        </a:p>
      </dgm:t>
    </dgm:pt>
    <dgm:pt modelId="{EBBBE131-662F-4EA5-9A32-F117F246BF0C}" type="sibTrans" cxnId="{BA171B7A-B872-4906-871B-0E112130F248}">
      <dgm:prSet/>
      <dgm:spPr/>
      <dgm:t>
        <a:bodyPr/>
        <a:lstStyle/>
        <a:p>
          <a:pPr>
            <a:lnSpc>
              <a:spcPct val="100000"/>
            </a:lnSpc>
          </a:pPr>
          <a:endParaRPr lang="en-US"/>
        </a:p>
      </dgm:t>
    </dgm:pt>
    <dgm:pt modelId="{AEEDDC40-D658-495F-8E8B-AD6E183960A9}">
      <dgm:prSet custT="1"/>
      <dgm:spPr/>
      <dgm:t>
        <a:bodyPr/>
        <a:lstStyle/>
        <a:p>
          <a:pPr>
            <a:lnSpc>
              <a:spcPct val="100000"/>
            </a:lnSpc>
          </a:pPr>
          <a:r>
            <a:rPr lang="es-ES" sz="2400">
              <a:latin typeface="Aptos" panose="020B0004020202020204" pitchFamily="34" charset="0"/>
            </a:rPr>
            <a:t>Teclado numérico</a:t>
          </a:r>
          <a:endParaRPr lang="en-US" sz="2400">
            <a:latin typeface="Aptos" panose="020B0004020202020204" pitchFamily="34" charset="0"/>
          </a:endParaRPr>
        </a:p>
      </dgm:t>
    </dgm:pt>
    <dgm:pt modelId="{A7D2A054-425E-4E61-8B5D-F342BAE06B0B}" type="parTrans" cxnId="{5667CB43-BE01-4601-B16F-5D4C7C6DA301}">
      <dgm:prSet/>
      <dgm:spPr/>
      <dgm:t>
        <a:bodyPr/>
        <a:lstStyle/>
        <a:p>
          <a:endParaRPr lang="en-US"/>
        </a:p>
      </dgm:t>
    </dgm:pt>
    <dgm:pt modelId="{5A23AB26-5472-4128-BC1A-EE0828CA6CF3}" type="sibTrans" cxnId="{5667CB43-BE01-4601-B16F-5D4C7C6DA301}">
      <dgm:prSet/>
      <dgm:spPr/>
      <dgm:t>
        <a:bodyPr/>
        <a:lstStyle/>
        <a:p>
          <a:endParaRPr lang="en-US"/>
        </a:p>
      </dgm:t>
    </dgm:pt>
    <dgm:pt modelId="{826DE86A-FE10-4862-AD28-8D1E8F48BD1B}" type="pres">
      <dgm:prSet presAssocID="{17814A42-A1EA-4ACF-AE45-33D4918D8619}" presName="root" presStyleCnt="0">
        <dgm:presLayoutVars>
          <dgm:dir/>
          <dgm:resizeHandles val="exact"/>
        </dgm:presLayoutVars>
      </dgm:prSet>
      <dgm:spPr/>
    </dgm:pt>
    <dgm:pt modelId="{A32E4AF8-EF2F-4943-B8F5-ABCCF8924250}" type="pres">
      <dgm:prSet presAssocID="{17814A42-A1EA-4ACF-AE45-33D4918D8619}" presName="container" presStyleCnt="0">
        <dgm:presLayoutVars>
          <dgm:dir/>
          <dgm:resizeHandles val="exact"/>
        </dgm:presLayoutVars>
      </dgm:prSet>
      <dgm:spPr/>
    </dgm:pt>
    <dgm:pt modelId="{F7E05366-C87E-4F6C-8D9A-22D3DE338D92}" type="pres">
      <dgm:prSet presAssocID="{5B465BD0-08D7-465B-A14D-58EE8A30288E}" presName="compNode" presStyleCnt="0"/>
      <dgm:spPr/>
    </dgm:pt>
    <dgm:pt modelId="{BAFABDA0-AA6E-46DD-A57A-298B8964C449}" type="pres">
      <dgm:prSet presAssocID="{5B465BD0-08D7-465B-A14D-58EE8A30288E}" presName="iconBgRect" presStyleLbl="bgShp" presStyleIdx="0" presStyleCnt="3"/>
      <dgm:spPr/>
    </dgm:pt>
    <dgm:pt modelId="{B1EB9F95-9BD3-4975-BE1F-7063F7D5C074}" type="pres">
      <dgm:prSet presAssocID="{5B465BD0-08D7-465B-A14D-58EE8A30288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Cámara de seguridad con relleno sólido"/>
        </a:ext>
      </dgm:extLst>
    </dgm:pt>
    <dgm:pt modelId="{6DAD3025-FB78-4CFE-9600-EC50F14F5DE7}" type="pres">
      <dgm:prSet presAssocID="{5B465BD0-08D7-465B-A14D-58EE8A30288E}" presName="spaceRect" presStyleCnt="0"/>
      <dgm:spPr/>
    </dgm:pt>
    <dgm:pt modelId="{FE391038-58D6-4668-BBB2-819088227C58}" type="pres">
      <dgm:prSet presAssocID="{5B465BD0-08D7-465B-A14D-58EE8A30288E}" presName="textRect" presStyleLbl="revTx" presStyleIdx="0" presStyleCnt="3" custScaleX="114689" custScaleY="120021">
        <dgm:presLayoutVars>
          <dgm:chMax val="1"/>
          <dgm:chPref val="1"/>
        </dgm:presLayoutVars>
      </dgm:prSet>
      <dgm:spPr/>
    </dgm:pt>
    <dgm:pt modelId="{D702AC38-B1EF-4840-9D12-65845272ECF5}" type="pres">
      <dgm:prSet presAssocID="{35B3D6C9-C926-45E0-BB22-0E196A39FB5F}" presName="sibTrans" presStyleLbl="sibTrans2D1" presStyleIdx="0" presStyleCnt="0"/>
      <dgm:spPr/>
    </dgm:pt>
    <dgm:pt modelId="{FBFF9035-A024-47D2-AA0D-AA58161AD964}" type="pres">
      <dgm:prSet presAssocID="{1B819005-B85D-40E5-BF50-6AD6873C0FFF}" presName="compNode" presStyleCnt="0"/>
      <dgm:spPr/>
    </dgm:pt>
    <dgm:pt modelId="{EE474212-594B-45CA-8C9C-E05331E4F698}" type="pres">
      <dgm:prSet presAssocID="{1B819005-B85D-40E5-BF50-6AD6873C0FFF}" presName="iconBgRect" presStyleLbl="bgShp" presStyleIdx="1" presStyleCnt="3"/>
      <dgm:spPr/>
    </dgm:pt>
    <dgm:pt modelId="{514541F2-B3E0-41D2-A755-76AFF6186884}" type="pres">
      <dgm:prSet presAssocID="{1B819005-B85D-40E5-BF50-6AD6873C0FF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i-Fi"/>
        </a:ext>
      </dgm:extLst>
    </dgm:pt>
    <dgm:pt modelId="{A946A314-3671-4918-8262-F4FE5919AF79}" type="pres">
      <dgm:prSet presAssocID="{1B819005-B85D-40E5-BF50-6AD6873C0FFF}" presName="spaceRect" presStyleCnt="0"/>
      <dgm:spPr/>
    </dgm:pt>
    <dgm:pt modelId="{991FEFAC-73C9-4736-B3E4-56D06E63D986}" type="pres">
      <dgm:prSet presAssocID="{1B819005-B85D-40E5-BF50-6AD6873C0FFF}" presName="textRect" presStyleLbl="revTx" presStyleIdx="1" presStyleCnt="3">
        <dgm:presLayoutVars>
          <dgm:chMax val="1"/>
          <dgm:chPref val="1"/>
        </dgm:presLayoutVars>
      </dgm:prSet>
      <dgm:spPr/>
    </dgm:pt>
    <dgm:pt modelId="{524D8D17-41B4-400C-9745-84F98418506A}" type="pres">
      <dgm:prSet presAssocID="{EBBBE131-662F-4EA5-9A32-F117F246BF0C}" presName="sibTrans" presStyleLbl="sibTrans2D1" presStyleIdx="0" presStyleCnt="0"/>
      <dgm:spPr/>
    </dgm:pt>
    <dgm:pt modelId="{17BADDCD-9C9C-4F47-A60C-8893F9FD897D}" type="pres">
      <dgm:prSet presAssocID="{AEEDDC40-D658-495F-8E8B-AD6E183960A9}" presName="compNode" presStyleCnt="0"/>
      <dgm:spPr/>
    </dgm:pt>
    <dgm:pt modelId="{41193053-54D3-4B1F-B787-D414BEAC2BA9}" type="pres">
      <dgm:prSet presAssocID="{AEEDDC40-D658-495F-8E8B-AD6E183960A9}" presName="iconBgRect" presStyleLbl="bgShp" presStyleIdx="2" presStyleCnt="3"/>
      <dgm:spPr/>
    </dgm:pt>
    <dgm:pt modelId="{BD1DDEE4-9C85-40AB-AED1-BC7C059912DC}" type="pres">
      <dgm:prSet presAssocID="{AEEDDC40-D658-495F-8E8B-AD6E183960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alculator"/>
        </a:ext>
      </dgm:extLst>
    </dgm:pt>
    <dgm:pt modelId="{C6FB6AD1-7E47-4BFD-A862-C474E4446FFA}" type="pres">
      <dgm:prSet presAssocID="{AEEDDC40-D658-495F-8E8B-AD6E183960A9}" presName="spaceRect" presStyleCnt="0"/>
      <dgm:spPr/>
    </dgm:pt>
    <dgm:pt modelId="{45A2A173-7317-419B-A827-B20BA2B7D9EE}" type="pres">
      <dgm:prSet presAssocID="{AEEDDC40-D658-495F-8E8B-AD6E183960A9}" presName="textRect" presStyleLbl="revTx" presStyleIdx="2" presStyleCnt="3">
        <dgm:presLayoutVars>
          <dgm:chMax val="1"/>
          <dgm:chPref val="1"/>
        </dgm:presLayoutVars>
      </dgm:prSet>
      <dgm:spPr/>
    </dgm:pt>
  </dgm:ptLst>
  <dgm:cxnLst>
    <dgm:cxn modelId="{0E0FF122-C91B-4B53-B55F-1570869E9D29}" type="presOf" srcId="{17814A42-A1EA-4ACF-AE45-33D4918D8619}" destId="{826DE86A-FE10-4862-AD28-8D1E8F48BD1B}" srcOrd="0" destOrd="0" presId="urn:microsoft.com/office/officeart/2018/2/layout/IconCircleList"/>
    <dgm:cxn modelId="{DFE7A662-B93F-4CF4-932E-EB8F5BF568B9}" type="presOf" srcId="{EBBBE131-662F-4EA5-9A32-F117F246BF0C}" destId="{524D8D17-41B4-400C-9745-84F98418506A}" srcOrd="0" destOrd="0" presId="urn:microsoft.com/office/officeart/2018/2/layout/IconCircleList"/>
    <dgm:cxn modelId="{5667CB43-BE01-4601-B16F-5D4C7C6DA301}" srcId="{17814A42-A1EA-4ACF-AE45-33D4918D8619}" destId="{AEEDDC40-D658-495F-8E8B-AD6E183960A9}" srcOrd="2" destOrd="0" parTransId="{A7D2A054-425E-4E61-8B5D-F342BAE06B0B}" sibTransId="{5A23AB26-5472-4128-BC1A-EE0828CA6CF3}"/>
    <dgm:cxn modelId="{7B838864-D3FC-4616-9E3E-44C9096BF7D1}" type="presOf" srcId="{5B465BD0-08D7-465B-A14D-58EE8A30288E}" destId="{FE391038-58D6-4668-BBB2-819088227C58}" srcOrd="0" destOrd="0" presId="urn:microsoft.com/office/officeart/2018/2/layout/IconCircleList"/>
    <dgm:cxn modelId="{B47DAF54-4F33-46B5-9E38-B032FFBDDBD1}" type="presOf" srcId="{35B3D6C9-C926-45E0-BB22-0E196A39FB5F}" destId="{D702AC38-B1EF-4840-9D12-65845272ECF5}" srcOrd="0" destOrd="0" presId="urn:microsoft.com/office/officeart/2018/2/layout/IconCircleList"/>
    <dgm:cxn modelId="{C4B3EE76-B88A-40C2-9DF0-F1A5B4AB2A21}" srcId="{17814A42-A1EA-4ACF-AE45-33D4918D8619}" destId="{5B465BD0-08D7-465B-A14D-58EE8A30288E}" srcOrd="0" destOrd="0" parTransId="{31C7AF3F-4346-4674-BB71-DD3FFF042B9B}" sibTransId="{35B3D6C9-C926-45E0-BB22-0E196A39FB5F}"/>
    <dgm:cxn modelId="{BA171B7A-B872-4906-871B-0E112130F248}" srcId="{17814A42-A1EA-4ACF-AE45-33D4918D8619}" destId="{1B819005-B85D-40E5-BF50-6AD6873C0FFF}" srcOrd="1" destOrd="0" parTransId="{6C0A16A6-AF86-4041-B879-A0D2E21C1564}" sibTransId="{EBBBE131-662F-4EA5-9A32-F117F246BF0C}"/>
    <dgm:cxn modelId="{BC07909C-1FC4-46A4-AD04-2D0481ED0067}" type="presOf" srcId="{1B819005-B85D-40E5-BF50-6AD6873C0FFF}" destId="{991FEFAC-73C9-4736-B3E4-56D06E63D986}" srcOrd="0" destOrd="0" presId="urn:microsoft.com/office/officeart/2018/2/layout/IconCircleList"/>
    <dgm:cxn modelId="{3BB1E8DC-02D5-4A21-A712-DBC6428941BF}" type="presOf" srcId="{AEEDDC40-D658-495F-8E8B-AD6E183960A9}" destId="{45A2A173-7317-419B-A827-B20BA2B7D9EE}" srcOrd="0" destOrd="0" presId="urn:microsoft.com/office/officeart/2018/2/layout/IconCircleList"/>
    <dgm:cxn modelId="{2B22960A-CF53-4891-8D55-2A4CF0ECB187}" type="presParOf" srcId="{826DE86A-FE10-4862-AD28-8D1E8F48BD1B}" destId="{A32E4AF8-EF2F-4943-B8F5-ABCCF8924250}" srcOrd="0" destOrd="0" presId="urn:microsoft.com/office/officeart/2018/2/layout/IconCircleList"/>
    <dgm:cxn modelId="{7D48C19F-3D69-4CC2-B80C-12F3960C2A49}" type="presParOf" srcId="{A32E4AF8-EF2F-4943-B8F5-ABCCF8924250}" destId="{F7E05366-C87E-4F6C-8D9A-22D3DE338D92}" srcOrd="0" destOrd="0" presId="urn:microsoft.com/office/officeart/2018/2/layout/IconCircleList"/>
    <dgm:cxn modelId="{5F4C4296-46C6-4AE0-AE26-8125AB5C8962}" type="presParOf" srcId="{F7E05366-C87E-4F6C-8D9A-22D3DE338D92}" destId="{BAFABDA0-AA6E-46DD-A57A-298B8964C449}" srcOrd="0" destOrd="0" presId="urn:microsoft.com/office/officeart/2018/2/layout/IconCircleList"/>
    <dgm:cxn modelId="{90E98315-BFD8-4322-BCAF-E8C53D94EAB4}" type="presParOf" srcId="{F7E05366-C87E-4F6C-8D9A-22D3DE338D92}" destId="{B1EB9F95-9BD3-4975-BE1F-7063F7D5C074}" srcOrd="1" destOrd="0" presId="urn:microsoft.com/office/officeart/2018/2/layout/IconCircleList"/>
    <dgm:cxn modelId="{ECB2B1FF-1D84-46C4-9C21-BDFAEFD3FEE5}" type="presParOf" srcId="{F7E05366-C87E-4F6C-8D9A-22D3DE338D92}" destId="{6DAD3025-FB78-4CFE-9600-EC50F14F5DE7}" srcOrd="2" destOrd="0" presId="urn:microsoft.com/office/officeart/2018/2/layout/IconCircleList"/>
    <dgm:cxn modelId="{AD51E17B-F04A-44DD-B6D1-AB93756D6123}" type="presParOf" srcId="{F7E05366-C87E-4F6C-8D9A-22D3DE338D92}" destId="{FE391038-58D6-4668-BBB2-819088227C58}" srcOrd="3" destOrd="0" presId="urn:microsoft.com/office/officeart/2018/2/layout/IconCircleList"/>
    <dgm:cxn modelId="{4A443545-78CF-421A-9A8F-DC37BA52F671}" type="presParOf" srcId="{A32E4AF8-EF2F-4943-B8F5-ABCCF8924250}" destId="{D702AC38-B1EF-4840-9D12-65845272ECF5}" srcOrd="1" destOrd="0" presId="urn:microsoft.com/office/officeart/2018/2/layout/IconCircleList"/>
    <dgm:cxn modelId="{3F88372A-BC7E-4B6D-ABE2-D56362AB0994}" type="presParOf" srcId="{A32E4AF8-EF2F-4943-B8F5-ABCCF8924250}" destId="{FBFF9035-A024-47D2-AA0D-AA58161AD964}" srcOrd="2" destOrd="0" presId="urn:microsoft.com/office/officeart/2018/2/layout/IconCircleList"/>
    <dgm:cxn modelId="{F092AF90-1BEC-4950-A21E-7E437E19C954}" type="presParOf" srcId="{FBFF9035-A024-47D2-AA0D-AA58161AD964}" destId="{EE474212-594B-45CA-8C9C-E05331E4F698}" srcOrd="0" destOrd="0" presId="urn:microsoft.com/office/officeart/2018/2/layout/IconCircleList"/>
    <dgm:cxn modelId="{D28F41F5-1B38-48F7-A2C9-4468AEF48F3B}" type="presParOf" srcId="{FBFF9035-A024-47D2-AA0D-AA58161AD964}" destId="{514541F2-B3E0-41D2-A755-76AFF6186884}" srcOrd="1" destOrd="0" presId="urn:microsoft.com/office/officeart/2018/2/layout/IconCircleList"/>
    <dgm:cxn modelId="{38CCEEA2-47F7-4BAB-8447-54FAE340BD5E}" type="presParOf" srcId="{FBFF9035-A024-47D2-AA0D-AA58161AD964}" destId="{A946A314-3671-4918-8262-F4FE5919AF79}" srcOrd="2" destOrd="0" presId="urn:microsoft.com/office/officeart/2018/2/layout/IconCircleList"/>
    <dgm:cxn modelId="{912F94A8-DCDE-4F7F-B58A-3FDEC3FBE7DF}" type="presParOf" srcId="{FBFF9035-A024-47D2-AA0D-AA58161AD964}" destId="{991FEFAC-73C9-4736-B3E4-56D06E63D986}" srcOrd="3" destOrd="0" presId="urn:microsoft.com/office/officeart/2018/2/layout/IconCircleList"/>
    <dgm:cxn modelId="{74D78637-E507-47EB-811C-19ACD66E99E6}" type="presParOf" srcId="{A32E4AF8-EF2F-4943-B8F5-ABCCF8924250}" destId="{524D8D17-41B4-400C-9745-84F98418506A}" srcOrd="3" destOrd="0" presId="urn:microsoft.com/office/officeart/2018/2/layout/IconCircleList"/>
    <dgm:cxn modelId="{81F84559-1FEC-4B97-AF97-0D59F74DE871}" type="presParOf" srcId="{A32E4AF8-EF2F-4943-B8F5-ABCCF8924250}" destId="{17BADDCD-9C9C-4F47-A60C-8893F9FD897D}" srcOrd="4" destOrd="0" presId="urn:microsoft.com/office/officeart/2018/2/layout/IconCircleList"/>
    <dgm:cxn modelId="{5392DDB9-F98A-4526-9F00-5459568BED62}" type="presParOf" srcId="{17BADDCD-9C9C-4F47-A60C-8893F9FD897D}" destId="{41193053-54D3-4B1F-B787-D414BEAC2BA9}" srcOrd="0" destOrd="0" presId="urn:microsoft.com/office/officeart/2018/2/layout/IconCircleList"/>
    <dgm:cxn modelId="{CD09282A-75C4-48CD-8129-048CF2F4CB0A}" type="presParOf" srcId="{17BADDCD-9C9C-4F47-A60C-8893F9FD897D}" destId="{BD1DDEE4-9C85-40AB-AED1-BC7C059912DC}" srcOrd="1" destOrd="0" presId="urn:microsoft.com/office/officeart/2018/2/layout/IconCircleList"/>
    <dgm:cxn modelId="{17EC1F44-A393-4986-9239-F972A1E248B7}" type="presParOf" srcId="{17BADDCD-9C9C-4F47-A60C-8893F9FD897D}" destId="{C6FB6AD1-7E47-4BFD-A862-C474E4446FFA}" srcOrd="2" destOrd="0" presId="urn:microsoft.com/office/officeart/2018/2/layout/IconCircleList"/>
    <dgm:cxn modelId="{39713D27-DD6F-46A3-A670-D53F4F589BB9}" type="presParOf" srcId="{17BADDCD-9C9C-4F47-A60C-8893F9FD897D}" destId="{45A2A173-7317-419B-A827-B20BA2B7D9EE}"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238ED8-3FAE-42E8-BB13-280EC2A1DE0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01D9F2B-0F8C-4787-B109-969012877A4C}" type="pres">
      <dgm:prSet presAssocID="{A2238ED8-3FAE-42E8-BB13-280EC2A1DE0D}" presName="diagram" presStyleCnt="0">
        <dgm:presLayoutVars>
          <dgm:dir/>
          <dgm:resizeHandles val="exact"/>
        </dgm:presLayoutVars>
      </dgm:prSet>
      <dgm:spPr/>
    </dgm:pt>
  </dgm:ptLst>
  <dgm:cxnLst>
    <dgm:cxn modelId="{2CC0C55D-3700-47A8-958B-5384F60DCD33}" type="presOf" srcId="{A2238ED8-3FAE-42E8-BB13-280EC2A1DE0D}" destId="{701D9F2B-0F8C-4787-B109-969012877A4C}"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238ED8-3FAE-42E8-BB13-280EC2A1DE0D}"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940B397-DB2C-46CD-9A09-76D1D8104BAB}">
      <dgm:prSet custT="1"/>
      <dgm:spPr/>
      <dgm:t>
        <a:bodyPr/>
        <a:lstStyle/>
        <a:p>
          <a:pPr>
            <a:lnSpc>
              <a:spcPct val="100000"/>
            </a:lnSpc>
            <a:defRPr cap="all"/>
          </a:pPr>
          <a:r>
            <a:rPr lang="es-ES" sz="2000" cap="none">
              <a:latin typeface="Aptos" panose="020B0004020202020204" pitchFamily="34" charset="0"/>
            </a:rPr>
            <a:t>Estaciones de carga AIO </a:t>
          </a:r>
        </a:p>
        <a:p>
          <a:pPr>
            <a:lnSpc>
              <a:spcPct val="100000"/>
            </a:lnSpc>
            <a:defRPr cap="all"/>
          </a:pPr>
          <a:r>
            <a:rPr lang="es-ES" sz="2000" cap="none">
              <a:latin typeface="Aptos" panose="020B0004020202020204" pitchFamily="34" charset="0"/>
            </a:rPr>
            <a:t>(</a:t>
          </a:r>
          <a:r>
            <a:rPr lang="es-ES" sz="2000" cap="none" err="1">
              <a:latin typeface="Aptos" panose="020B0004020202020204" pitchFamily="34" charset="0"/>
            </a:rPr>
            <a:t>A</a:t>
          </a:r>
          <a:r>
            <a:rPr lang="es-ES" sz="2000" i="1" cap="none" err="1">
              <a:latin typeface="Aptos" panose="020B0004020202020204" pitchFamily="34" charset="0"/>
            </a:rPr>
            <a:t>ll</a:t>
          </a:r>
          <a:r>
            <a:rPr lang="es-ES" sz="2000" i="1" cap="none">
              <a:latin typeface="Aptos" panose="020B0004020202020204" pitchFamily="34" charset="0"/>
            </a:rPr>
            <a:t> In </a:t>
          </a:r>
          <a:r>
            <a:rPr lang="es-ES" sz="2000" i="1" cap="none" err="1">
              <a:latin typeface="Aptos" panose="020B0004020202020204" pitchFamily="34" charset="0"/>
            </a:rPr>
            <a:t>One</a:t>
          </a:r>
          <a:r>
            <a:rPr lang="es-ES" sz="2000" cap="none">
              <a:latin typeface="Aptos" panose="020B0004020202020204" pitchFamily="34" charset="0"/>
            </a:rPr>
            <a:t>)</a:t>
          </a:r>
          <a:endParaRPr lang="en-US" sz="2000" cap="none">
            <a:latin typeface="Aptos" panose="020B0004020202020204" pitchFamily="34" charset="0"/>
          </a:endParaRPr>
        </a:p>
      </dgm:t>
    </dgm:pt>
    <dgm:pt modelId="{1F2803C4-57B3-4E14-A506-EEA1C985A259}" type="parTrans" cxnId="{2EB49F90-3328-4DEB-9868-A116C40C5074}">
      <dgm:prSet/>
      <dgm:spPr/>
      <dgm:t>
        <a:bodyPr/>
        <a:lstStyle/>
        <a:p>
          <a:endParaRPr lang="en-US"/>
        </a:p>
      </dgm:t>
    </dgm:pt>
    <dgm:pt modelId="{6AF51AAA-B72B-4E9E-A8D4-87E529374A3D}" type="sibTrans" cxnId="{2EB49F90-3328-4DEB-9868-A116C40C5074}">
      <dgm:prSet/>
      <dgm:spPr/>
      <dgm:t>
        <a:bodyPr/>
        <a:lstStyle/>
        <a:p>
          <a:endParaRPr lang="en-US"/>
        </a:p>
      </dgm:t>
    </dgm:pt>
    <dgm:pt modelId="{8B06EB3B-ECA4-4780-8706-108636A0DECA}">
      <dgm:prSet custT="1"/>
      <dgm:spPr/>
      <dgm:t>
        <a:bodyPr/>
        <a:lstStyle/>
        <a:p>
          <a:pPr>
            <a:lnSpc>
              <a:spcPct val="100000"/>
            </a:lnSpc>
            <a:defRPr cap="all"/>
          </a:pPr>
          <a:r>
            <a:rPr lang="es-ES" sz="2000" cap="none">
              <a:latin typeface="Aptos" panose="020B0004020202020204" pitchFamily="34" charset="0"/>
            </a:rPr>
            <a:t>Medidores de carga</a:t>
          </a:r>
          <a:endParaRPr lang="en-US" sz="2000" cap="none">
            <a:latin typeface="Aptos" panose="020B0004020202020204" pitchFamily="34" charset="0"/>
          </a:endParaRPr>
        </a:p>
      </dgm:t>
    </dgm:pt>
    <dgm:pt modelId="{A7C323C9-4517-4DFF-ACB3-FE06F9BF04F9}" type="parTrans" cxnId="{99E8D735-9B61-46A7-B57A-8711D9C47F26}">
      <dgm:prSet/>
      <dgm:spPr/>
      <dgm:t>
        <a:bodyPr/>
        <a:lstStyle/>
        <a:p>
          <a:endParaRPr lang="en-US"/>
        </a:p>
      </dgm:t>
    </dgm:pt>
    <dgm:pt modelId="{F77030B3-AA26-4551-8057-CBD6D8191D56}" type="sibTrans" cxnId="{99E8D735-9B61-46A7-B57A-8711D9C47F26}">
      <dgm:prSet/>
      <dgm:spPr/>
      <dgm:t>
        <a:bodyPr/>
        <a:lstStyle/>
        <a:p>
          <a:endParaRPr lang="en-US"/>
        </a:p>
      </dgm:t>
    </dgm:pt>
    <dgm:pt modelId="{C745823E-F0FC-4546-B5BF-FE49020F49B8}">
      <dgm:prSet custT="1"/>
      <dgm:spPr/>
      <dgm:t>
        <a:bodyPr/>
        <a:lstStyle/>
        <a:p>
          <a:pPr>
            <a:lnSpc>
              <a:spcPct val="100000"/>
            </a:lnSpc>
            <a:defRPr cap="all"/>
          </a:pPr>
          <a:r>
            <a:rPr lang="es-ES" sz="2000" cap="none">
              <a:latin typeface="Aptos" panose="020B0004020202020204" pitchFamily="34" charset="0"/>
            </a:rPr>
            <a:t>Cobro a posteriori</a:t>
          </a:r>
          <a:endParaRPr lang="en-US" sz="2000" cap="none">
            <a:latin typeface="Aptos" panose="020B0004020202020204" pitchFamily="34" charset="0"/>
          </a:endParaRPr>
        </a:p>
      </dgm:t>
    </dgm:pt>
    <dgm:pt modelId="{40C1C165-2C61-4D68-8F67-15C69180522E}" type="parTrans" cxnId="{0222BDB8-5DEF-4EF5-B37E-B3262F7C84B9}">
      <dgm:prSet/>
      <dgm:spPr/>
      <dgm:t>
        <a:bodyPr/>
        <a:lstStyle/>
        <a:p>
          <a:endParaRPr lang="en-US"/>
        </a:p>
      </dgm:t>
    </dgm:pt>
    <dgm:pt modelId="{4E69DF70-7B35-4A02-8E65-32671E0AA662}" type="sibTrans" cxnId="{0222BDB8-5DEF-4EF5-B37E-B3262F7C84B9}">
      <dgm:prSet/>
      <dgm:spPr/>
      <dgm:t>
        <a:bodyPr/>
        <a:lstStyle/>
        <a:p>
          <a:endParaRPr lang="en-US"/>
        </a:p>
      </dgm:t>
    </dgm:pt>
    <dgm:pt modelId="{388510CB-812B-42EF-AD4A-16444698ABB4}" type="pres">
      <dgm:prSet presAssocID="{A2238ED8-3FAE-42E8-BB13-280EC2A1DE0D}" presName="root" presStyleCnt="0">
        <dgm:presLayoutVars>
          <dgm:dir/>
          <dgm:resizeHandles val="exact"/>
        </dgm:presLayoutVars>
      </dgm:prSet>
      <dgm:spPr/>
    </dgm:pt>
    <dgm:pt modelId="{7644E1BD-710A-45A1-A23F-3C8FAA2F62C9}" type="pres">
      <dgm:prSet presAssocID="{7940B397-DB2C-46CD-9A09-76D1D8104BAB}" presName="compNode" presStyleCnt="0"/>
      <dgm:spPr/>
    </dgm:pt>
    <dgm:pt modelId="{CC93BEA5-0C2A-44CA-926C-191098481171}" type="pres">
      <dgm:prSet presAssocID="{7940B397-DB2C-46CD-9A09-76D1D8104BAB}" presName="iconBgRect" presStyleLbl="bgShp" presStyleIdx="0" presStyleCnt="3" custScaleX="85842" custScaleY="85842" custLinFactNeighborX="0" custLinFactNeighborY="8577"/>
      <dgm:spPr>
        <a:solidFill>
          <a:schemeClr val="accent1"/>
        </a:solidFill>
      </dgm:spPr>
    </dgm:pt>
    <dgm:pt modelId="{F75F0D1D-0D00-4514-85E5-BEADCBB6227E}" type="pres">
      <dgm:prSet presAssocID="{7940B397-DB2C-46CD-9A09-76D1D8104BAB}" presName="iconRect" presStyleLbl="node1" presStyleIdx="0" presStyleCnt="3" custLinFactNeighborX="0" custLinFactNeighborY="579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 Car"/>
        </a:ext>
      </dgm:extLst>
    </dgm:pt>
    <dgm:pt modelId="{B2BB96B4-9FA9-461F-87EE-05EBD622BDBD}" type="pres">
      <dgm:prSet presAssocID="{7940B397-DB2C-46CD-9A09-76D1D8104BAB}" presName="spaceRect" presStyleCnt="0"/>
      <dgm:spPr/>
    </dgm:pt>
    <dgm:pt modelId="{E8FCE8FD-E497-4022-B754-4DAB58A9B298}" type="pres">
      <dgm:prSet presAssocID="{7940B397-DB2C-46CD-9A09-76D1D8104BAB}" presName="textRect" presStyleLbl="revTx" presStyleIdx="0" presStyleCnt="3">
        <dgm:presLayoutVars>
          <dgm:chMax val="1"/>
          <dgm:chPref val="1"/>
        </dgm:presLayoutVars>
      </dgm:prSet>
      <dgm:spPr/>
    </dgm:pt>
    <dgm:pt modelId="{36F12EE0-1700-4E79-BF02-3A5F079AF123}" type="pres">
      <dgm:prSet presAssocID="{6AF51AAA-B72B-4E9E-A8D4-87E529374A3D}" presName="sibTrans" presStyleCnt="0"/>
      <dgm:spPr/>
    </dgm:pt>
    <dgm:pt modelId="{9C574216-08F2-4342-BCBE-F10C0FFF33CE}" type="pres">
      <dgm:prSet presAssocID="{8B06EB3B-ECA4-4780-8706-108636A0DECA}" presName="compNode" presStyleCnt="0"/>
      <dgm:spPr/>
    </dgm:pt>
    <dgm:pt modelId="{5446288A-9BC8-44D9-9720-F705005117C0}" type="pres">
      <dgm:prSet presAssocID="{8B06EB3B-ECA4-4780-8706-108636A0DECA}" presName="iconBgRect" presStyleLbl="bgShp" presStyleIdx="1" presStyleCnt="3" custScaleX="73633" custScaleY="73633" custLinFactNeighborX="-81" custLinFactNeighborY="10916"/>
      <dgm:spPr>
        <a:solidFill>
          <a:schemeClr val="accent1"/>
        </a:solidFill>
      </dgm:spPr>
    </dgm:pt>
    <dgm:pt modelId="{960795FD-77CB-4919-AFBE-30719BA89C1D}" type="pres">
      <dgm:prSet presAssocID="{8B06EB3B-ECA4-4780-8706-108636A0DECA}" presName="iconRect" presStyleLbl="node1" presStyleIdx="1" presStyleCnt="3" custLinFactNeighborX="-141" custLinFactNeighborY="742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auge"/>
        </a:ext>
      </dgm:extLst>
    </dgm:pt>
    <dgm:pt modelId="{8DB8E44D-0B94-48F2-866E-E33D69FD079C}" type="pres">
      <dgm:prSet presAssocID="{8B06EB3B-ECA4-4780-8706-108636A0DECA}" presName="spaceRect" presStyleCnt="0"/>
      <dgm:spPr/>
    </dgm:pt>
    <dgm:pt modelId="{CE57005C-1037-41DA-8E32-C756BD832505}" type="pres">
      <dgm:prSet presAssocID="{8B06EB3B-ECA4-4780-8706-108636A0DECA}" presName="textRect" presStyleLbl="revTx" presStyleIdx="1" presStyleCnt="3">
        <dgm:presLayoutVars>
          <dgm:chMax val="1"/>
          <dgm:chPref val="1"/>
        </dgm:presLayoutVars>
      </dgm:prSet>
      <dgm:spPr/>
    </dgm:pt>
    <dgm:pt modelId="{E7BEABDC-845A-465F-8811-88B997DAE3AC}" type="pres">
      <dgm:prSet presAssocID="{F77030B3-AA26-4551-8057-CBD6D8191D56}" presName="sibTrans" presStyleCnt="0"/>
      <dgm:spPr/>
    </dgm:pt>
    <dgm:pt modelId="{EF6498E1-BE61-46AF-911C-8E09BBB6F1B8}" type="pres">
      <dgm:prSet presAssocID="{C745823E-F0FC-4546-B5BF-FE49020F49B8}" presName="compNode" presStyleCnt="0"/>
      <dgm:spPr/>
    </dgm:pt>
    <dgm:pt modelId="{947B1591-14EF-4E6E-8306-2CDEEF0FD649}" type="pres">
      <dgm:prSet presAssocID="{C745823E-F0FC-4546-B5BF-FE49020F49B8}" presName="iconBgRect" presStyleLbl="bgShp" presStyleIdx="2" presStyleCnt="3" custScaleX="73633" custScaleY="73633" custLinFactNeighborX="-1514" custLinFactNeighborY="10916"/>
      <dgm:spPr>
        <a:solidFill>
          <a:schemeClr val="accent1"/>
        </a:solidFill>
      </dgm:spPr>
    </dgm:pt>
    <dgm:pt modelId="{750E5742-F23B-4E08-9046-29E8CD7CCCF2}" type="pres">
      <dgm:prSet presAssocID="{C745823E-F0FC-4546-B5BF-FE49020F49B8}" presName="iconRect" presStyleLbl="node1" presStyleIdx="2" presStyleCnt="3" custScaleX="87338" custScaleY="59817" custLinFactNeighborX="-3519" custLinFactNeighborY="19026"/>
      <dgm:spPr>
        <a:blipFill>
          <a:blip xmlns:r="http://schemas.openxmlformats.org/officeDocument/2006/relationships" r:embed="rId5">
            <a:extLst>
              <a:ext uri="{96DAC541-7B7A-43D3-8B79-37D633B846F1}">
                <asvg:svgBlip xmlns:asvg="http://schemas.microsoft.com/office/drawing/2016/SVG/main" r:embed="rId6"/>
              </a:ext>
            </a:extLst>
          </a:blip>
          <a:srcRect/>
          <a:stretch>
            <a:fillRect t="-13000" b="-13000"/>
          </a:stretch>
        </a:blipFill>
        <a:ln>
          <a:noFill/>
        </a:ln>
      </dgm:spPr>
      <dgm:extLst>
        <a:ext uri="{E40237B7-FDA0-4F09-8148-C483321AD2D9}">
          <dgm14:cNvPr xmlns:dgm14="http://schemas.microsoft.com/office/drawing/2010/diagram" id="0" name="" descr="Cheque bancario con relleno sólido"/>
        </a:ext>
      </dgm:extLst>
    </dgm:pt>
    <dgm:pt modelId="{B5446B5F-F016-47DC-855A-24F3DBF6C68B}" type="pres">
      <dgm:prSet presAssocID="{C745823E-F0FC-4546-B5BF-FE49020F49B8}" presName="spaceRect" presStyleCnt="0"/>
      <dgm:spPr/>
    </dgm:pt>
    <dgm:pt modelId="{9BB5059A-4179-4A8F-A602-7D261993BB1D}" type="pres">
      <dgm:prSet presAssocID="{C745823E-F0FC-4546-B5BF-FE49020F49B8}" presName="textRect" presStyleLbl="revTx" presStyleIdx="2" presStyleCnt="3">
        <dgm:presLayoutVars>
          <dgm:chMax val="1"/>
          <dgm:chPref val="1"/>
        </dgm:presLayoutVars>
      </dgm:prSet>
      <dgm:spPr/>
    </dgm:pt>
  </dgm:ptLst>
  <dgm:cxnLst>
    <dgm:cxn modelId="{99E8D735-9B61-46A7-B57A-8711D9C47F26}" srcId="{A2238ED8-3FAE-42E8-BB13-280EC2A1DE0D}" destId="{8B06EB3B-ECA4-4780-8706-108636A0DECA}" srcOrd="1" destOrd="0" parTransId="{A7C323C9-4517-4DFF-ACB3-FE06F9BF04F9}" sibTransId="{F77030B3-AA26-4551-8057-CBD6D8191D56}"/>
    <dgm:cxn modelId="{22843748-951C-49F6-9D3E-EC14B7F7D54C}" type="presOf" srcId="{C745823E-F0FC-4546-B5BF-FE49020F49B8}" destId="{9BB5059A-4179-4A8F-A602-7D261993BB1D}" srcOrd="0" destOrd="0" presId="urn:microsoft.com/office/officeart/2018/5/layout/IconCircleLabelList"/>
    <dgm:cxn modelId="{ABAC8051-D596-4EC7-BEF8-5BE747E432B2}" type="presOf" srcId="{7940B397-DB2C-46CD-9A09-76D1D8104BAB}" destId="{E8FCE8FD-E497-4022-B754-4DAB58A9B298}" srcOrd="0" destOrd="0" presId="urn:microsoft.com/office/officeart/2018/5/layout/IconCircleLabelList"/>
    <dgm:cxn modelId="{2EB49F90-3328-4DEB-9868-A116C40C5074}" srcId="{A2238ED8-3FAE-42E8-BB13-280EC2A1DE0D}" destId="{7940B397-DB2C-46CD-9A09-76D1D8104BAB}" srcOrd="0" destOrd="0" parTransId="{1F2803C4-57B3-4E14-A506-EEA1C985A259}" sibTransId="{6AF51AAA-B72B-4E9E-A8D4-87E529374A3D}"/>
    <dgm:cxn modelId="{B764469C-0829-4C23-9F85-9A486399F5AD}" type="presOf" srcId="{8B06EB3B-ECA4-4780-8706-108636A0DECA}" destId="{CE57005C-1037-41DA-8E32-C756BD832505}" srcOrd="0" destOrd="0" presId="urn:microsoft.com/office/officeart/2018/5/layout/IconCircleLabelList"/>
    <dgm:cxn modelId="{0222BDB8-5DEF-4EF5-B37E-B3262F7C84B9}" srcId="{A2238ED8-3FAE-42E8-BB13-280EC2A1DE0D}" destId="{C745823E-F0FC-4546-B5BF-FE49020F49B8}" srcOrd="2" destOrd="0" parTransId="{40C1C165-2C61-4D68-8F67-15C69180522E}" sibTransId="{4E69DF70-7B35-4A02-8E65-32671E0AA662}"/>
    <dgm:cxn modelId="{6B8922FB-D0F5-48ED-B442-417BF05C2648}" type="presOf" srcId="{A2238ED8-3FAE-42E8-BB13-280EC2A1DE0D}" destId="{388510CB-812B-42EF-AD4A-16444698ABB4}" srcOrd="0" destOrd="0" presId="urn:microsoft.com/office/officeart/2018/5/layout/IconCircleLabelList"/>
    <dgm:cxn modelId="{E0A6D838-D7C4-48FB-9272-B0388E22E081}" type="presParOf" srcId="{388510CB-812B-42EF-AD4A-16444698ABB4}" destId="{7644E1BD-710A-45A1-A23F-3C8FAA2F62C9}" srcOrd="0" destOrd="0" presId="urn:microsoft.com/office/officeart/2018/5/layout/IconCircleLabelList"/>
    <dgm:cxn modelId="{85B92E3B-CC09-4D70-ADDA-4E18C68EBCBB}" type="presParOf" srcId="{7644E1BD-710A-45A1-A23F-3C8FAA2F62C9}" destId="{CC93BEA5-0C2A-44CA-926C-191098481171}" srcOrd="0" destOrd="0" presId="urn:microsoft.com/office/officeart/2018/5/layout/IconCircleLabelList"/>
    <dgm:cxn modelId="{BEE60BE2-FED7-48BC-9E5A-C3E24248D416}" type="presParOf" srcId="{7644E1BD-710A-45A1-A23F-3C8FAA2F62C9}" destId="{F75F0D1D-0D00-4514-85E5-BEADCBB6227E}" srcOrd="1" destOrd="0" presId="urn:microsoft.com/office/officeart/2018/5/layout/IconCircleLabelList"/>
    <dgm:cxn modelId="{583F9593-E849-4261-8EF4-61E90ACC3C96}" type="presParOf" srcId="{7644E1BD-710A-45A1-A23F-3C8FAA2F62C9}" destId="{B2BB96B4-9FA9-461F-87EE-05EBD622BDBD}" srcOrd="2" destOrd="0" presId="urn:microsoft.com/office/officeart/2018/5/layout/IconCircleLabelList"/>
    <dgm:cxn modelId="{A5ED1727-CBA3-4693-9594-1CAA76A865AF}" type="presParOf" srcId="{7644E1BD-710A-45A1-A23F-3C8FAA2F62C9}" destId="{E8FCE8FD-E497-4022-B754-4DAB58A9B298}" srcOrd="3" destOrd="0" presId="urn:microsoft.com/office/officeart/2018/5/layout/IconCircleLabelList"/>
    <dgm:cxn modelId="{F9E31900-3E16-4AA8-A84C-F1B604E4E331}" type="presParOf" srcId="{388510CB-812B-42EF-AD4A-16444698ABB4}" destId="{36F12EE0-1700-4E79-BF02-3A5F079AF123}" srcOrd="1" destOrd="0" presId="urn:microsoft.com/office/officeart/2018/5/layout/IconCircleLabelList"/>
    <dgm:cxn modelId="{3E66DC30-AD3B-489B-86D2-D0D4275B429B}" type="presParOf" srcId="{388510CB-812B-42EF-AD4A-16444698ABB4}" destId="{9C574216-08F2-4342-BCBE-F10C0FFF33CE}" srcOrd="2" destOrd="0" presId="urn:microsoft.com/office/officeart/2018/5/layout/IconCircleLabelList"/>
    <dgm:cxn modelId="{C6ED0264-04A7-4442-BFEB-121AC6AE99B7}" type="presParOf" srcId="{9C574216-08F2-4342-BCBE-F10C0FFF33CE}" destId="{5446288A-9BC8-44D9-9720-F705005117C0}" srcOrd="0" destOrd="0" presId="urn:microsoft.com/office/officeart/2018/5/layout/IconCircleLabelList"/>
    <dgm:cxn modelId="{71790E5D-43D4-4617-8313-B1D4431EDFC3}" type="presParOf" srcId="{9C574216-08F2-4342-BCBE-F10C0FFF33CE}" destId="{960795FD-77CB-4919-AFBE-30719BA89C1D}" srcOrd="1" destOrd="0" presId="urn:microsoft.com/office/officeart/2018/5/layout/IconCircleLabelList"/>
    <dgm:cxn modelId="{D1EA9749-869B-4EC4-B8A8-17838CBDDC7E}" type="presParOf" srcId="{9C574216-08F2-4342-BCBE-F10C0FFF33CE}" destId="{8DB8E44D-0B94-48F2-866E-E33D69FD079C}" srcOrd="2" destOrd="0" presId="urn:microsoft.com/office/officeart/2018/5/layout/IconCircleLabelList"/>
    <dgm:cxn modelId="{DFB2F016-F2E4-4B58-9E40-3E88397CB1FB}" type="presParOf" srcId="{9C574216-08F2-4342-BCBE-F10C0FFF33CE}" destId="{CE57005C-1037-41DA-8E32-C756BD832505}" srcOrd="3" destOrd="0" presId="urn:microsoft.com/office/officeart/2018/5/layout/IconCircleLabelList"/>
    <dgm:cxn modelId="{B29F4A82-450E-4187-A81E-317169D5F291}" type="presParOf" srcId="{388510CB-812B-42EF-AD4A-16444698ABB4}" destId="{E7BEABDC-845A-465F-8811-88B997DAE3AC}" srcOrd="3" destOrd="0" presId="urn:microsoft.com/office/officeart/2018/5/layout/IconCircleLabelList"/>
    <dgm:cxn modelId="{422DABFF-A708-4524-82D2-1307E40AE15B}" type="presParOf" srcId="{388510CB-812B-42EF-AD4A-16444698ABB4}" destId="{EF6498E1-BE61-46AF-911C-8E09BBB6F1B8}" srcOrd="4" destOrd="0" presId="urn:microsoft.com/office/officeart/2018/5/layout/IconCircleLabelList"/>
    <dgm:cxn modelId="{D2A12E71-D5A9-40B3-831E-7598291C395E}" type="presParOf" srcId="{EF6498E1-BE61-46AF-911C-8E09BBB6F1B8}" destId="{947B1591-14EF-4E6E-8306-2CDEEF0FD649}" srcOrd="0" destOrd="0" presId="urn:microsoft.com/office/officeart/2018/5/layout/IconCircleLabelList"/>
    <dgm:cxn modelId="{05E0560C-3EFD-459B-AA5C-DB99D489B4E1}" type="presParOf" srcId="{EF6498E1-BE61-46AF-911C-8E09BBB6F1B8}" destId="{750E5742-F23B-4E08-9046-29E8CD7CCCF2}" srcOrd="1" destOrd="0" presId="urn:microsoft.com/office/officeart/2018/5/layout/IconCircleLabelList"/>
    <dgm:cxn modelId="{CC4AD66F-E31E-4728-BD7C-7BF310CF12DE}" type="presParOf" srcId="{EF6498E1-BE61-46AF-911C-8E09BBB6F1B8}" destId="{B5446B5F-F016-47DC-855A-24F3DBF6C68B}" srcOrd="2" destOrd="0" presId="urn:microsoft.com/office/officeart/2018/5/layout/IconCircleLabelList"/>
    <dgm:cxn modelId="{10497642-8E7C-4A4F-AAC5-98986851DC35}" type="presParOf" srcId="{EF6498E1-BE61-46AF-911C-8E09BBB6F1B8}" destId="{9BB5059A-4179-4A8F-A602-7D261993BB1D}"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C1A641-C5C9-492D-99D0-863333908A51}" type="doc">
      <dgm:prSet loTypeId="urn:microsoft.com/office/officeart/2018/2/layout/Icon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EDDDA984-ACF4-42D2-BB8D-119E5FBDB2FB}">
      <dgm:prSet custT="1"/>
      <dgm:spPr/>
      <dgm:t>
        <a:bodyPr/>
        <a:lstStyle/>
        <a:p>
          <a:pPr>
            <a:lnSpc>
              <a:spcPct val="100000"/>
            </a:lnSpc>
          </a:pPr>
          <a:r>
            <a:rPr lang="en-US" sz="3200" cap="none" err="1">
              <a:solidFill>
                <a:schemeClr val="tx1"/>
              </a:solidFill>
              <a:latin typeface="Aptos" panose="020B0004020202020204" pitchFamily="34" charset="0"/>
            </a:rPr>
            <a:t>Servidores</a:t>
          </a:r>
          <a:r>
            <a:rPr lang="en-US" sz="3700" cap="none">
              <a:solidFill>
                <a:schemeClr val="tx1"/>
              </a:solidFill>
              <a:latin typeface="Aptos" panose="020B0004020202020204" pitchFamily="34" charset="0"/>
            </a:rPr>
            <a:t> </a:t>
          </a:r>
          <a:r>
            <a:rPr lang="en-US" sz="3200" cap="none" err="1">
              <a:solidFill>
                <a:schemeClr val="tx1"/>
              </a:solidFill>
              <a:latin typeface="Aptos" panose="020B0004020202020204" pitchFamily="34" charset="0"/>
            </a:rPr>
            <a:t>físicos</a:t>
          </a:r>
          <a:endParaRPr lang="en-US" sz="3200">
            <a:solidFill>
              <a:schemeClr val="tx1"/>
            </a:solidFill>
            <a:latin typeface="Aptos" panose="020B0004020202020204" pitchFamily="34" charset="0"/>
          </a:endParaRPr>
        </a:p>
      </dgm:t>
    </dgm:pt>
    <dgm:pt modelId="{87F09855-DA9C-4752-AFA0-6FA5362A2609}" type="parTrans" cxnId="{F7CCFB1B-E60A-435B-A779-48644C8410A2}">
      <dgm:prSet/>
      <dgm:spPr/>
      <dgm:t>
        <a:bodyPr/>
        <a:lstStyle/>
        <a:p>
          <a:endParaRPr lang="en-US"/>
        </a:p>
      </dgm:t>
    </dgm:pt>
    <dgm:pt modelId="{885A24FD-A2DF-4CD7-A868-0C77AC3EE920}" type="sibTrans" cxnId="{F7CCFB1B-E60A-435B-A779-48644C8410A2}">
      <dgm:prSet/>
      <dgm:spPr/>
      <dgm:t>
        <a:bodyPr/>
        <a:lstStyle/>
        <a:p>
          <a:endParaRPr lang="en-US"/>
        </a:p>
      </dgm:t>
    </dgm:pt>
    <dgm:pt modelId="{0966D6AA-0845-40AE-BD82-BEB66080166B}">
      <dgm:prSet custT="1"/>
      <dgm:spPr/>
      <dgm:t>
        <a:bodyPr/>
        <a:lstStyle/>
        <a:p>
          <a:pPr>
            <a:lnSpc>
              <a:spcPct val="100000"/>
            </a:lnSpc>
          </a:pPr>
          <a:r>
            <a:rPr lang="es-ES" sz="3200" cap="none">
              <a:ln>
                <a:noFill/>
              </a:ln>
              <a:solidFill>
                <a:schemeClr val="tx1"/>
              </a:solidFill>
              <a:latin typeface="Aptos" panose="020B0004020202020204" pitchFamily="34" charset="0"/>
            </a:rPr>
            <a:t>Servidores</a:t>
          </a:r>
          <a:r>
            <a:rPr lang="es-ES" sz="3700" cap="none">
              <a:solidFill>
                <a:schemeClr val="tx1"/>
              </a:solidFill>
              <a:latin typeface="Aptos" panose="020B0004020202020204" pitchFamily="34" charset="0"/>
            </a:rPr>
            <a:t> </a:t>
          </a:r>
          <a:r>
            <a:rPr lang="es-ES" sz="3200" cap="none" err="1">
              <a:solidFill>
                <a:schemeClr val="tx1"/>
              </a:solidFill>
              <a:latin typeface="Aptos" panose="020B0004020202020204" pitchFamily="34" charset="0"/>
            </a:rPr>
            <a:t>cloud</a:t>
          </a:r>
          <a:endParaRPr lang="en-US" sz="3200">
            <a:solidFill>
              <a:schemeClr val="tx1"/>
            </a:solidFill>
            <a:latin typeface="Aptos" panose="020B0004020202020204" pitchFamily="34" charset="0"/>
          </a:endParaRPr>
        </a:p>
      </dgm:t>
    </dgm:pt>
    <dgm:pt modelId="{02F80C09-1978-4C03-A78E-0ABA6025B85F}" type="parTrans" cxnId="{A0F7A60B-E66D-4B8E-9EC4-0EF81E22A346}">
      <dgm:prSet/>
      <dgm:spPr/>
      <dgm:t>
        <a:bodyPr/>
        <a:lstStyle/>
        <a:p>
          <a:endParaRPr lang="en-US"/>
        </a:p>
      </dgm:t>
    </dgm:pt>
    <dgm:pt modelId="{16E02915-F013-4E5A-8566-10DDE4FE9943}" type="sibTrans" cxnId="{A0F7A60B-E66D-4B8E-9EC4-0EF81E22A346}">
      <dgm:prSet/>
      <dgm:spPr/>
      <dgm:t>
        <a:bodyPr/>
        <a:lstStyle/>
        <a:p>
          <a:endParaRPr lang="en-US"/>
        </a:p>
      </dgm:t>
    </dgm:pt>
    <dgm:pt modelId="{B848EABF-34CB-4186-A529-C10CFC1CD93F}" type="pres">
      <dgm:prSet presAssocID="{24C1A641-C5C9-492D-99D0-863333908A51}" presName="root" presStyleCnt="0">
        <dgm:presLayoutVars>
          <dgm:dir/>
          <dgm:resizeHandles val="exact"/>
        </dgm:presLayoutVars>
      </dgm:prSet>
      <dgm:spPr/>
    </dgm:pt>
    <dgm:pt modelId="{1BE12889-9B4F-477B-8D26-6F2FE5D7845F}" type="pres">
      <dgm:prSet presAssocID="{EDDDA984-ACF4-42D2-BB8D-119E5FBDB2FB}" presName="compNode" presStyleCnt="0"/>
      <dgm:spPr/>
    </dgm:pt>
    <dgm:pt modelId="{1604F071-C34D-41BE-8362-166E05EA63FC}" type="pres">
      <dgm:prSet presAssocID="{EDDDA984-ACF4-42D2-BB8D-119E5FBDB2F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rdenador"/>
        </a:ext>
      </dgm:extLst>
    </dgm:pt>
    <dgm:pt modelId="{32FE769B-90E8-4E86-819D-0701556E2408}" type="pres">
      <dgm:prSet presAssocID="{EDDDA984-ACF4-42D2-BB8D-119E5FBDB2FB}" presName="spaceRect" presStyleCnt="0"/>
      <dgm:spPr/>
    </dgm:pt>
    <dgm:pt modelId="{1D0712EA-D227-428E-A86C-EE6BF8D4A655}" type="pres">
      <dgm:prSet presAssocID="{EDDDA984-ACF4-42D2-BB8D-119E5FBDB2FB}" presName="textRect" presStyleLbl="revTx" presStyleIdx="0" presStyleCnt="2" custLinFactNeighborX="-225" custLinFactNeighborY="-40532">
        <dgm:presLayoutVars>
          <dgm:chMax val="1"/>
          <dgm:chPref val="1"/>
        </dgm:presLayoutVars>
      </dgm:prSet>
      <dgm:spPr/>
    </dgm:pt>
    <dgm:pt modelId="{961C3054-3135-4032-9979-166CE58EACE9}" type="pres">
      <dgm:prSet presAssocID="{885A24FD-A2DF-4CD7-A868-0C77AC3EE920}" presName="sibTrans" presStyleCnt="0"/>
      <dgm:spPr/>
    </dgm:pt>
    <dgm:pt modelId="{8598BF2F-6B8F-4CBE-9161-5671E5ADA221}" type="pres">
      <dgm:prSet presAssocID="{0966D6AA-0845-40AE-BD82-BEB66080166B}" presName="compNode" presStyleCnt="0"/>
      <dgm:spPr/>
    </dgm:pt>
    <dgm:pt modelId="{E62F8EAC-27CD-4056-A8F6-58803D6993A1}" type="pres">
      <dgm:prSet presAssocID="{0966D6AA-0845-40AE-BD82-BEB66080166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ube"/>
        </a:ext>
      </dgm:extLst>
    </dgm:pt>
    <dgm:pt modelId="{9F1EDD9F-9C19-4E3C-9622-5CA007160FBA}" type="pres">
      <dgm:prSet presAssocID="{0966D6AA-0845-40AE-BD82-BEB66080166B}" presName="spaceRect" presStyleCnt="0"/>
      <dgm:spPr/>
    </dgm:pt>
    <dgm:pt modelId="{C864783A-69BE-4F5B-85DB-4F4D2748C742}" type="pres">
      <dgm:prSet presAssocID="{0966D6AA-0845-40AE-BD82-BEB66080166B}" presName="textRect" presStyleLbl="revTx" presStyleIdx="1" presStyleCnt="2" custLinFactNeighborX="-900" custLinFactNeighborY="-43234">
        <dgm:presLayoutVars>
          <dgm:chMax val="1"/>
          <dgm:chPref val="1"/>
        </dgm:presLayoutVars>
      </dgm:prSet>
      <dgm:spPr/>
    </dgm:pt>
  </dgm:ptLst>
  <dgm:cxnLst>
    <dgm:cxn modelId="{54DD9605-04F6-463E-9F12-376CF0E28531}" type="presOf" srcId="{EDDDA984-ACF4-42D2-BB8D-119E5FBDB2FB}" destId="{1D0712EA-D227-428E-A86C-EE6BF8D4A655}" srcOrd="0" destOrd="0" presId="urn:microsoft.com/office/officeart/2018/2/layout/IconLabelList"/>
    <dgm:cxn modelId="{A0F7A60B-E66D-4B8E-9EC4-0EF81E22A346}" srcId="{24C1A641-C5C9-492D-99D0-863333908A51}" destId="{0966D6AA-0845-40AE-BD82-BEB66080166B}" srcOrd="1" destOrd="0" parTransId="{02F80C09-1978-4C03-A78E-0ABA6025B85F}" sibTransId="{16E02915-F013-4E5A-8566-10DDE4FE9943}"/>
    <dgm:cxn modelId="{A65C5B11-2DBC-4C38-AF73-5EA6927F61B8}" type="presOf" srcId="{0966D6AA-0845-40AE-BD82-BEB66080166B}" destId="{C864783A-69BE-4F5B-85DB-4F4D2748C742}" srcOrd="0" destOrd="0" presId="urn:microsoft.com/office/officeart/2018/2/layout/IconLabelList"/>
    <dgm:cxn modelId="{F7CCFB1B-E60A-435B-A779-48644C8410A2}" srcId="{24C1A641-C5C9-492D-99D0-863333908A51}" destId="{EDDDA984-ACF4-42D2-BB8D-119E5FBDB2FB}" srcOrd="0" destOrd="0" parTransId="{87F09855-DA9C-4752-AFA0-6FA5362A2609}" sibTransId="{885A24FD-A2DF-4CD7-A868-0C77AC3EE920}"/>
    <dgm:cxn modelId="{AB3D1FBA-00C9-4A67-9E82-AA004B56F14A}" type="presOf" srcId="{24C1A641-C5C9-492D-99D0-863333908A51}" destId="{B848EABF-34CB-4186-A529-C10CFC1CD93F}" srcOrd="0" destOrd="0" presId="urn:microsoft.com/office/officeart/2018/2/layout/IconLabelList"/>
    <dgm:cxn modelId="{1A4334D2-B847-42FC-BD53-2436BA317AE0}" type="presParOf" srcId="{B848EABF-34CB-4186-A529-C10CFC1CD93F}" destId="{1BE12889-9B4F-477B-8D26-6F2FE5D7845F}" srcOrd="0" destOrd="0" presId="urn:microsoft.com/office/officeart/2018/2/layout/IconLabelList"/>
    <dgm:cxn modelId="{FE2B1142-C507-491A-B4FC-CB9544B94E90}" type="presParOf" srcId="{1BE12889-9B4F-477B-8D26-6F2FE5D7845F}" destId="{1604F071-C34D-41BE-8362-166E05EA63FC}" srcOrd="0" destOrd="0" presId="urn:microsoft.com/office/officeart/2018/2/layout/IconLabelList"/>
    <dgm:cxn modelId="{D76CAB4B-6C54-4892-970B-3B1ACAA5F0AC}" type="presParOf" srcId="{1BE12889-9B4F-477B-8D26-6F2FE5D7845F}" destId="{32FE769B-90E8-4E86-819D-0701556E2408}" srcOrd="1" destOrd="0" presId="urn:microsoft.com/office/officeart/2018/2/layout/IconLabelList"/>
    <dgm:cxn modelId="{AF3D96BF-8B86-4B71-86F3-88289F55E6C9}" type="presParOf" srcId="{1BE12889-9B4F-477B-8D26-6F2FE5D7845F}" destId="{1D0712EA-D227-428E-A86C-EE6BF8D4A655}" srcOrd="2" destOrd="0" presId="urn:microsoft.com/office/officeart/2018/2/layout/IconLabelList"/>
    <dgm:cxn modelId="{53DE3094-3EC8-4F1C-92F8-40599BC13475}" type="presParOf" srcId="{B848EABF-34CB-4186-A529-C10CFC1CD93F}" destId="{961C3054-3135-4032-9979-166CE58EACE9}" srcOrd="1" destOrd="0" presId="urn:microsoft.com/office/officeart/2018/2/layout/IconLabelList"/>
    <dgm:cxn modelId="{5D504FF7-30B8-4A55-80EA-B479B840D9C0}" type="presParOf" srcId="{B848EABF-34CB-4186-A529-C10CFC1CD93F}" destId="{8598BF2F-6B8F-4CBE-9161-5671E5ADA221}" srcOrd="2" destOrd="0" presId="urn:microsoft.com/office/officeart/2018/2/layout/IconLabelList"/>
    <dgm:cxn modelId="{001129A9-0408-45BF-8663-84BC4932F13E}" type="presParOf" srcId="{8598BF2F-6B8F-4CBE-9161-5671E5ADA221}" destId="{E62F8EAC-27CD-4056-A8F6-58803D6993A1}" srcOrd="0" destOrd="0" presId="urn:microsoft.com/office/officeart/2018/2/layout/IconLabelList"/>
    <dgm:cxn modelId="{D6C600FF-F06B-4BFF-9382-4BED61B92FC6}" type="presParOf" srcId="{8598BF2F-6B8F-4CBE-9161-5671E5ADA221}" destId="{9F1EDD9F-9C19-4E3C-9622-5CA007160FBA}" srcOrd="1" destOrd="0" presId="urn:microsoft.com/office/officeart/2018/2/layout/IconLabelList"/>
    <dgm:cxn modelId="{FAC2DAB7-33D2-492C-928E-FD67406214B4}" type="presParOf" srcId="{8598BF2F-6B8F-4CBE-9161-5671E5ADA221}" destId="{C864783A-69BE-4F5B-85DB-4F4D2748C74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1ED0B19-0202-4568-8775-01C373D30E4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8AB07A4-AF46-492D-99FC-401DC03FD748}">
      <dgm:prSet custT="1"/>
      <dgm:spPr/>
      <dgm:t>
        <a:bodyPr/>
        <a:lstStyle/>
        <a:p>
          <a:pPr>
            <a:lnSpc>
              <a:spcPct val="100000"/>
            </a:lnSpc>
          </a:pPr>
          <a:r>
            <a:rPr lang="es-ES" sz="2400">
              <a:latin typeface="Aptos" panose="020B0004020202020204" pitchFamily="34" charset="0"/>
            </a:rPr>
            <a:t>Sensor inalámbrico</a:t>
          </a:r>
          <a:endParaRPr lang="en-US" sz="2400">
            <a:latin typeface="Aptos" panose="020B0004020202020204" pitchFamily="34" charset="0"/>
          </a:endParaRPr>
        </a:p>
      </dgm:t>
    </dgm:pt>
    <dgm:pt modelId="{1EE29681-7FF9-4557-85C9-1D5665F3CED8}" type="parTrans" cxnId="{0B7EA3A1-B4EB-43B6-A284-69CF5DA6583C}">
      <dgm:prSet/>
      <dgm:spPr/>
      <dgm:t>
        <a:bodyPr/>
        <a:lstStyle/>
        <a:p>
          <a:endParaRPr lang="en-US"/>
        </a:p>
      </dgm:t>
    </dgm:pt>
    <dgm:pt modelId="{4F27B019-A008-433B-9169-2AC1E41D30A0}" type="sibTrans" cxnId="{0B7EA3A1-B4EB-43B6-A284-69CF5DA6583C}">
      <dgm:prSet/>
      <dgm:spPr/>
      <dgm:t>
        <a:bodyPr/>
        <a:lstStyle/>
        <a:p>
          <a:endParaRPr lang="en-US"/>
        </a:p>
      </dgm:t>
    </dgm:pt>
    <dgm:pt modelId="{E96B3653-B06A-4CAC-855F-8445D1705EED}">
      <dgm:prSet custT="1"/>
      <dgm:spPr/>
      <dgm:t>
        <a:bodyPr/>
        <a:lstStyle/>
        <a:p>
          <a:pPr>
            <a:lnSpc>
              <a:spcPct val="100000"/>
            </a:lnSpc>
          </a:pPr>
          <a:r>
            <a:rPr lang="es-ES" sz="2400">
              <a:latin typeface="Aptos" panose="020B0004020202020204" pitchFamily="34" charset="0"/>
            </a:rPr>
            <a:t>HUB</a:t>
          </a:r>
          <a:endParaRPr lang="en-US" sz="2400">
            <a:latin typeface="Aptos" panose="020B0004020202020204" pitchFamily="34" charset="0"/>
          </a:endParaRPr>
        </a:p>
      </dgm:t>
    </dgm:pt>
    <dgm:pt modelId="{96249830-95B7-4BC2-A6C8-0C27D633CD4D}" type="parTrans" cxnId="{C1FD45CA-C0D7-454F-B912-18758F2AD825}">
      <dgm:prSet/>
      <dgm:spPr/>
      <dgm:t>
        <a:bodyPr/>
        <a:lstStyle/>
        <a:p>
          <a:endParaRPr lang="en-US"/>
        </a:p>
      </dgm:t>
    </dgm:pt>
    <dgm:pt modelId="{5ACA4C3E-672A-41E4-8D50-B1936DB81D21}" type="sibTrans" cxnId="{C1FD45CA-C0D7-454F-B912-18758F2AD825}">
      <dgm:prSet/>
      <dgm:spPr/>
      <dgm:t>
        <a:bodyPr/>
        <a:lstStyle/>
        <a:p>
          <a:endParaRPr lang="en-US"/>
        </a:p>
      </dgm:t>
    </dgm:pt>
    <dgm:pt modelId="{06693858-D53A-47FE-976A-C525EFF589ED}">
      <dgm:prSet custT="1"/>
      <dgm:spPr/>
      <dgm:t>
        <a:bodyPr/>
        <a:lstStyle/>
        <a:p>
          <a:pPr>
            <a:lnSpc>
              <a:spcPct val="100000"/>
            </a:lnSpc>
          </a:pPr>
          <a:r>
            <a:rPr lang="es-ES" sz="2400">
              <a:latin typeface="Aptos" panose="020B0004020202020204" pitchFamily="34" charset="0"/>
            </a:rPr>
            <a:t>Medidores de carga</a:t>
          </a:r>
          <a:endParaRPr lang="en-US" sz="2400">
            <a:latin typeface="Aptos" panose="020B0004020202020204" pitchFamily="34" charset="0"/>
          </a:endParaRPr>
        </a:p>
      </dgm:t>
    </dgm:pt>
    <dgm:pt modelId="{C7D422DF-240E-4C47-B269-C24F4B62AD0D}" type="parTrans" cxnId="{DA79A7D0-2D7D-46D2-B5C9-392F736D6DDA}">
      <dgm:prSet/>
      <dgm:spPr/>
      <dgm:t>
        <a:bodyPr/>
        <a:lstStyle/>
        <a:p>
          <a:endParaRPr lang="en-US"/>
        </a:p>
      </dgm:t>
    </dgm:pt>
    <dgm:pt modelId="{CDFB58A6-A9BA-4DC5-8636-DE27E7ECA46B}" type="sibTrans" cxnId="{DA79A7D0-2D7D-46D2-B5C9-392F736D6DDA}">
      <dgm:prSet/>
      <dgm:spPr/>
      <dgm:t>
        <a:bodyPr/>
        <a:lstStyle/>
        <a:p>
          <a:endParaRPr lang="en-US"/>
        </a:p>
      </dgm:t>
    </dgm:pt>
    <dgm:pt modelId="{FE365DEE-F0F9-4E19-B26A-A91B7E25E631}" type="pres">
      <dgm:prSet presAssocID="{11ED0B19-0202-4568-8775-01C373D30E43}" presName="root" presStyleCnt="0">
        <dgm:presLayoutVars>
          <dgm:dir/>
          <dgm:resizeHandles val="exact"/>
        </dgm:presLayoutVars>
      </dgm:prSet>
      <dgm:spPr/>
    </dgm:pt>
    <dgm:pt modelId="{4311459F-ADFD-4813-92D7-28D964D7DEBC}" type="pres">
      <dgm:prSet presAssocID="{68AB07A4-AF46-492D-99FC-401DC03FD748}" presName="compNode" presStyleCnt="0"/>
      <dgm:spPr/>
    </dgm:pt>
    <dgm:pt modelId="{4280BA52-5A9A-4849-9CA0-E594865EF083}" type="pres">
      <dgm:prSet presAssocID="{68AB07A4-AF46-492D-99FC-401DC03FD74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Fi"/>
        </a:ext>
      </dgm:extLst>
    </dgm:pt>
    <dgm:pt modelId="{D09F55F6-3018-4489-9F64-530FF8AB91E3}" type="pres">
      <dgm:prSet presAssocID="{68AB07A4-AF46-492D-99FC-401DC03FD748}" presName="spaceRect" presStyleCnt="0"/>
      <dgm:spPr/>
    </dgm:pt>
    <dgm:pt modelId="{43281550-BECE-4734-9900-5D98843B99DC}" type="pres">
      <dgm:prSet presAssocID="{68AB07A4-AF46-492D-99FC-401DC03FD748}" presName="textRect" presStyleLbl="revTx" presStyleIdx="0" presStyleCnt="3">
        <dgm:presLayoutVars>
          <dgm:chMax val="1"/>
          <dgm:chPref val="1"/>
        </dgm:presLayoutVars>
      </dgm:prSet>
      <dgm:spPr/>
    </dgm:pt>
    <dgm:pt modelId="{F399FF96-B335-4BC3-BAB7-7D5431612DA2}" type="pres">
      <dgm:prSet presAssocID="{4F27B019-A008-433B-9169-2AC1E41D30A0}" presName="sibTrans" presStyleCnt="0"/>
      <dgm:spPr/>
    </dgm:pt>
    <dgm:pt modelId="{B0823DD5-A7CB-43F3-A07A-F607C9D32FEF}" type="pres">
      <dgm:prSet presAssocID="{E96B3653-B06A-4CAC-855F-8445D1705EED}" presName="compNode" presStyleCnt="0"/>
      <dgm:spPr/>
    </dgm:pt>
    <dgm:pt modelId="{C7D19DE3-A751-49E2-AC81-4958E433483C}" type="pres">
      <dgm:prSet presAssocID="{E96B3653-B06A-4CAC-855F-8445D1705E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Enrutador inalámbrico con relleno sólido"/>
        </a:ext>
      </dgm:extLst>
    </dgm:pt>
    <dgm:pt modelId="{0F0C0B7B-0A7F-49A6-BC0F-EB99DB227A78}" type="pres">
      <dgm:prSet presAssocID="{E96B3653-B06A-4CAC-855F-8445D1705EED}" presName="spaceRect" presStyleCnt="0"/>
      <dgm:spPr/>
    </dgm:pt>
    <dgm:pt modelId="{361A293F-1357-45AB-858C-51B8683E3390}" type="pres">
      <dgm:prSet presAssocID="{E96B3653-B06A-4CAC-855F-8445D1705EED}" presName="textRect" presStyleLbl="revTx" presStyleIdx="1" presStyleCnt="3">
        <dgm:presLayoutVars>
          <dgm:chMax val="1"/>
          <dgm:chPref val="1"/>
        </dgm:presLayoutVars>
      </dgm:prSet>
      <dgm:spPr/>
    </dgm:pt>
    <dgm:pt modelId="{778AE126-DAB8-4595-9309-A93429F00FA0}" type="pres">
      <dgm:prSet presAssocID="{5ACA4C3E-672A-41E4-8D50-B1936DB81D21}" presName="sibTrans" presStyleCnt="0"/>
      <dgm:spPr/>
    </dgm:pt>
    <dgm:pt modelId="{B653CBB7-E1B2-4FF5-B57F-7DA023A3557B}" type="pres">
      <dgm:prSet presAssocID="{06693858-D53A-47FE-976A-C525EFF589ED}" presName="compNode" presStyleCnt="0"/>
      <dgm:spPr/>
    </dgm:pt>
    <dgm:pt modelId="{E4C7402A-DE6D-4B21-99F5-13942099C7E9}" type="pres">
      <dgm:prSet presAssocID="{06693858-D53A-47FE-976A-C525EFF589E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auge"/>
        </a:ext>
      </dgm:extLst>
    </dgm:pt>
    <dgm:pt modelId="{E5FB9599-1D5C-46AF-80DE-6A857073FAC7}" type="pres">
      <dgm:prSet presAssocID="{06693858-D53A-47FE-976A-C525EFF589ED}" presName="spaceRect" presStyleCnt="0"/>
      <dgm:spPr/>
    </dgm:pt>
    <dgm:pt modelId="{01727F5E-CB88-4309-9C6F-2CAC89278A56}" type="pres">
      <dgm:prSet presAssocID="{06693858-D53A-47FE-976A-C525EFF589ED}" presName="textRect" presStyleLbl="revTx" presStyleIdx="2" presStyleCnt="3">
        <dgm:presLayoutVars>
          <dgm:chMax val="1"/>
          <dgm:chPref val="1"/>
        </dgm:presLayoutVars>
      </dgm:prSet>
      <dgm:spPr/>
    </dgm:pt>
  </dgm:ptLst>
  <dgm:cxnLst>
    <dgm:cxn modelId="{EFC9A150-CB81-432F-865A-2D3F0B51C721}" type="presOf" srcId="{68AB07A4-AF46-492D-99FC-401DC03FD748}" destId="{43281550-BECE-4734-9900-5D98843B99DC}" srcOrd="0" destOrd="0" presId="urn:microsoft.com/office/officeart/2018/2/layout/IconLabelList"/>
    <dgm:cxn modelId="{0B7EA3A1-B4EB-43B6-A284-69CF5DA6583C}" srcId="{11ED0B19-0202-4568-8775-01C373D30E43}" destId="{68AB07A4-AF46-492D-99FC-401DC03FD748}" srcOrd="0" destOrd="0" parTransId="{1EE29681-7FF9-4557-85C9-1D5665F3CED8}" sibTransId="{4F27B019-A008-433B-9169-2AC1E41D30A0}"/>
    <dgm:cxn modelId="{5E1816A4-F7F7-4DAA-830C-4AD501D07365}" type="presOf" srcId="{E96B3653-B06A-4CAC-855F-8445D1705EED}" destId="{361A293F-1357-45AB-858C-51B8683E3390}" srcOrd="0" destOrd="0" presId="urn:microsoft.com/office/officeart/2018/2/layout/IconLabelList"/>
    <dgm:cxn modelId="{BE393CCA-9E31-400A-BE3C-67E294257070}" type="presOf" srcId="{06693858-D53A-47FE-976A-C525EFF589ED}" destId="{01727F5E-CB88-4309-9C6F-2CAC89278A56}" srcOrd="0" destOrd="0" presId="urn:microsoft.com/office/officeart/2018/2/layout/IconLabelList"/>
    <dgm:cxn modelId="{C1FD45CA-C0D7-454F-B912-18758F2AD825}" srcId="{11ED0B19-0202-4568-8775-01C373D30E43}" destId="{E96B3653-B06A-4CAC-855F-8445D1705EED}" srcOrd="1" destOrd="0" parTransId="{96249830-95B7-4BC2-A6C8-0C27D633CD4D}" sibTransId="{5ACA4C3E-672A-41E4-8D50-B1936DB81D21}"/>
    <dgm:cxn modelId="{DA79A7D0-2D7D-46D2-B5C9-392F736D6DDA}" srcId="{11ED0B19-0202-4568-8775-01C373D30E43}" destId="{06693858-D53A-47FE-976A-C525EFF589ED}" srcOrd="2" destOrd="0" parTransId="{C7D422DF-240E-4C47-B269-C24F4B62AD0D}" sibTransId="{CDFB58A6-A9BA-4DC5-8636-DE27E7ECA46B}"/>
    <dgm:cxn modelId="{F6363FF4-F9B9-4536-B792-0E0E3B971483}" type="presOf" srcId="{11ED0B19-0202-4568-8775-01C373D30E43}" destId="{FE365DEE-F0F9-4E19-B26A-A91B7E25E631}" srcOrd="0" destOrd="0" presId="urn:microsoft.com/office/officeart/2018/2/layout/IconLabelList"/>
    <dgm:cxn modelId="{1F697694-2E7B-47F1-9CB7-44296CFF0379}" type="presParOf" srcId="{FE365DEE-F0F9-4E19-B26A-A91B7E25E631}" destId="{4311459F-ADFD-4813-92D7-28D964D7DEBC}" srcOrd="0" destOrd="0" presId="urn:microsoft.com/office/officeart/2018/2/layout/IconLabelList"/>
    <dgm:cxn modelId="{59FF21A8-8E66-4686-8909-A3457A6D344F}" type="presParOf" srcId="{4311459F-ADFD-4813-92D7-28D964D7DEBC}" destId="{4280BA52-5A9A-4849-9CA0-E594865EF083}" srcOrd="0" destOrd="0" presId="urn:microsoft.com/office/officeart/2018/2/layout/IconLabelList"/>
    <dgm:cxn modelId="{BBCF84CD-1005-4B1E-AF15-58285F84DB6F}" type="presParOf" srcId="{4311459F-ADFD-4813-92D7-28D964D7DEBC}" destId="{D09F55F6-3018-4489-9F64-530FF8AB91E3}" srcOrd="1" destOrd="0" presId="urn:microsoft.com/office/officeart/2018/2/layout/IconLabelList"/>
    <dgm:cxn modelId="{481C5B18-AD3D-432E-A8C3-FFEEA9BC5720}" type="presParOf" srcId="{4311459F-ADFD-4813-92D7-28D964D7DEBC}" destId="{43281550-BECE-4734-9900-5D98843B99DC}" srcOrd="2" destOrd="0" presId="urn:microsoft.com/office/officeart/2018/2/layout/IconLabelList"/>
    <dgm:cxn modelId="{C15B866E-A11C-42BB-A728-B33875378881}" type="presParOf" srcId="{FE365DEE-F0F9-4E19-B26A-A91B7E25E631}" destId="{F399FF96-B335-4BC3-BAB7-7D5431612DA2}" srcOrd="1" destOrd="0" presId="urn:microsoft.com/office/officeart/2018/2/layout/IconLabelList"/>
    <dgm:cxn modelId="{FFFF4CA9-FED4-4A23-9634-F20155F26213}" type="presParOf" srcId="{FE365DEE-F0F9-4E19-B26A-A91B7E25E631}" destId="{B0823DD5-A7CB-43F3-A07A-F607C9D32FEF}" srcOrd="2" destOrd="0" presId="urn:microsoft.com/office/officeart/2018/2/layout/IconLabelList"/>
    <dgm:cxn modelId="{021B50CF-188C-4E94-A4DD-42042AE9C501}" type="presParOf" srcId="{B0823DD5-A7CB-43F3-A07A-F607C9D32FEF}" destId="{C7D19DE3-A751-49E2-AC81-4958E433483C}" srcOrd="0" destOrd="0" presId="urn:microsoft.com/office/officeart/2018/2/layout/IconLabelList"/>
    <dgm:cxn modelId="{D9EA21A6-5FC8-4213-A981-EEB7E59BB37D}" type="presParOf" srcId="{B0823DD5-A7CB-43F3-A07A-F607C9D32FEF}" destId="{0F0C0B7B-0A7F-49A6-BC0F-EB99DB227A78}" srcOrd="1" destOrd="0" presId="urn:microsoft.com/office/officeart/2018/2/layout/IconLabelList"/>
    <dgm:cxn modelId="{3EAF5E8A-5449-4CC1-A6B4-4343F1D91C66}" type="presParOf" srcId="{B0823DD5-A7CB-43F3-A07A-F607C9D32FEF}" destId="{361A293F-1357-45AB-858C-51B8683E3390}" srcOrd="2" destOrd="0" presId="urn:microsoft.com/office/officeart/2018/2/layout/IconLabelList"/>
    <dgm:cxn modelId="{45B8C456-D67C-40E2-95F0-C53C670002C3}" type="presParOf" srcId="{FE365DEE-F0F9-4E19-B26A-A91B7E25E631}" destId="{778AE126-DAB8-4595-9309-A93429F00FA0}" srcOrd="3" destOrd="0" presId="urn:microsoft.com/office/officeart/2018/2/layout/IconLabelList"/>
    <dgm:cxn modelId="{22016D0F-9817-4EA4-BCBC-EB5BB26CBC35}" type="presParOf" srcId="{FE365DEE-F0F9-4E19-B26A-A91B7E25E631}" destId="{B653CBB7-E1B2-4FF5-B57F-7DA023A3557B}" srcOrd="4" destOrd="0" presId="urn:microsoft.com/office/officeart/2018/2/layout/IconLabelList"/>
    <dgm:cxn modelId="{3D4FC241-E202-4719-9A1E-FE1899B867D0}" type="presParOf" srcId="{B653CBB7-E1B2-4FF5-B57F-7DA023A3557B}" destId="{E4C7402A-DE6D-4B21-99F5-13942099C7E9}" srcOrd="0" destOrd="0" presId="urn:microsoft.com/office/officeart/2018/2/layout/IconLabelList"/>
    <dgm:cxn modelId="{9EF95325-3BD8-477F-B07C-1821E589D44C}" type="presParOf" srcId="{B653CBB7-E1B2-4FF5-B57F-7DA023A3557B}" destId="{E5FB9599-1D5C-46AF-80DE-6A857073FAC7}" srcOrd="1" destOrd="0" presId="urn:microsoft.com/office/officeart/2018/2/layout/IconLabelList"/>
    <dgm:cxn modelId="{276BA387-BE3B-4F62-8109-817B8D30E993}" type="presParOf" srcId="{B653CBB7-E1B2-4FF5-B57F-7DA023A3557B}" destId="{01727F5E-CB88-4309-9C6F-2CAC89278A5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6AF26E-20AA-43FD-B767-B7B559FA10A6}"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9E078FA-D7BF-4528-8080-8417372F1ED2}">
      <dgm:prSet/>
      <dgm:spPr/>
      <dgm:t>
        <a:bodyPr/>
        <a:lstStyle/>
        <a:p>
          <a:pPr>
            <a:lnSpc>
              <a:spcPct val="100000"/>
            </a:lnSpc>
            <a:defRPr cap="all"/>
          </a:pPr>
          <a:r>
            <a:rPr lang="es-ES" cap="none">
              <a:latin typeface="Aptos" panose="020B0004020202020204" pitchFamily="34" charset="0"/>
            </a:rPr>
            <a:t>Aplicación móvil (</a:t>
          </a:r>
          <a:r>
            <a:rPr lang="es-ES" i="1" cap="none" err="1">
              <a:latin typeface="Aptos" panose="020B0004020202020204" pitchFamily="34" charset="0"/>
            </a:rPr>
            <a:t>frontend</a:t>
          </a:r>
          <a:r>
            <a:rPr lang="es-ES" cap="none">
              <a:latin typeface="Aptos" panose="020B0004020202020204" pitchFamily="34" charset="0"/>
            </a:rPr>
            <a:t>)</a:t>
          </a:r>
          <a:endParaRPr lang="en-US" cap="none">
            <a:latin typeface="Aptos" panose="020B0004020202020204" pitchFamily="34" charset="0"/>
          </a:endParaRPr>
        </a:p>
      </dgm:t>
    </dgm:pt>
    <dgm:pt modelId="{E73FC51D-6B52-42B7-90FE-E07530707E52}" type="parTrans" cxnId="{F70B916A-C344-4A79-B699-3CBA4F8148D4}">
      <dgm:prSet/>
      <dgm:spPr/>
      <dgm:t>
        <a:bodyPr/>
        <a:lstStyle/>
        <a:p>
          <a:endParaRPr lang="en-US"/>
        </a:p>
      </dgm:t>
    </dgm:pt>
    <dgm:pt modelId="{AFA68F4F-7EDC-4B99-8974-CE415B2629B8}" type="sibTrans" cxnId="{F70B916A-C344-4A79-B699-3CBA4F8148D4}">
      <dgm:prSet/>
      <dgm:spPr/>
      <dgm:t>
        <a:bodyPr/>
        <a:lstStyle/>
        <a:p>
          <a:endParaRPr lang="en-US"/>
        </a:p>
      </dgm:t>
    </dgm:pt>
    <dgm:pt modelId="{10966EEB-2462-4F34-9453-0789B72089CF}">
      <dgm:prSet/>
      <dgm:spPr/>
      <dgm:t>
        <a:bodyPr/>
        <a:lstStyle/>
        <a:p>
          <a:pPr>
            <a:lnSpc>
              <a:spcPct val="100000"/>
            </a:lnSpc>
            <a:defRPr cap="all"/>
          </a:pPr>
          <a:r>
            <a:rPr lang="es-ES" cap="none">
              <a:latin typeface="Aptos" panose="020B0004020202020204" pitchFamily="34" charset="0"/>
            </a:rPr>
            <a:t>Servidor </a:t>
          </a:r>
          <a:r>
            <a:rPr lang="es-ES" cap="none" err="1">
              <a:latin typeface="Aptos" panose="020B0004020202020204" pitchFamily="34" charset="0"/>
            </a:rPr>
            <a:t>cloud</a:t>
          </a:r>
          <a:r>
            <a:rPr lang="es-ES" cap="none">
              <a:latin typeface="Aptos" panose="020B0004020202020204" pitchFamily="34" charset="0"/>
            </a:rPr>
            <a:t> (</a:t>
          </a:r>
          <a:r>
            <a:rPr lang="es-ES" i="1" cap="none" err="1">
              <a:latin typeface="Aptos" panose="020B0004020202020204" pitchFamily="34" charset="0"/>
            </a:rPr>
            <a:t>backend</a:t>
          </a:r>
          <a:r>
            <a:rPr lang="es-ES" cap="none">
              <a:latin typeface="Aptos" panose="020B0004020202020204" pitchFamily="34" charset="0"/>
            </a:rPr>
            <a:t>)</a:t>
          </a:r>
          <a:endParaRPr lang="en-US" cap="none">
            <a:latin typeface="Aptos" panose="020B0004020202020204" pitchFamily="34" charset="0"/>
          </a:endParaRPr>
        </a:p>
      </dgm:t>
    </dgm:pt>
    <dgm:pt modelId="{9A7402C7-13A1-4673-948B-36F6EA9806F1}" type="parTrans" cxnId="{8B0F9544-374A-45C8-8C3A-CD9CA7A7999C}">
      <dgm:prSet/>
      <dgm:spPr/>
      <dgm:t>
        <a:bodyPr/>
        <a:lstStyle/>
        <a:p>
          <a:endParaRPr lang="en-US"/>
        </a:p>
      </dgm:t>
    </dgm:pt>
    <dgm:pt modelId="{8CAB688D-FCFE-404E-AB96-DD8AB6A5147C}" type="sibTrans" cxnId="{8B0F9544-374A-45C8-8C3A-CD9CA7A7999C}">
      <dgm:prSet/>
      <dgm:spPr/>
      <dgm:t>
        <a:bodyPr/>
        <a:lstStyle/>
        <a:p>
          <a:endParaRPr lang="en-US"/>
        </a:p>
      </dgm:t>
    </dgm:pt>
    <dgm:pt modelId="{7C2B1DD1-DC57-4C27-883D-C26F2F0C5926}">
      <dgm:prSet/>
      <dgm:spPr/>
      <dgm:t>
        <a:bodyPr/>
        <a:lstStyle/>
        <a:p>
          <a:pPr>
            <a:lnSpc>
              <a:spcPct val="100000"/>
            </a:lnSpc>
            <a:defRPr cap="all"/>
          </a:pPr>
          <a:r>
            <a:rPr lang="es-ES" cap="none">
              <a:latin typeface="Aptos" panose="020B0004020202020204" pitchFamily="34" charset="0"/>
            </a:rPr>
            <a:t>Software (HUB)</a:t>
          </a:r>
          <a:endParaRPr lang="en-US" cap="none">
            <a:latin typeface="Aptos" panose="020B0004020202020204" pitchFamily="34" charset="0"/>
          </a:endParaRPr>
        </a:p>
      </dgm:t>
    </dgm:pt>
    <dgm:pt modelId="{2576DD15-08AC-432C-A7AC-2A652344BE91}" type="parTrans" cxnId="{96DB2A49-6754-490E-9789-9BC831D70627}">
      <dgm:prSet/>
      <dgm:spPr/>
      <dgm:t>
        <a:bodyPr/>
        <a:lstStyle/>
        <a:p>
          <a:endParaRPr lang="en-US"/>
        </a:p>
      </dgm:t>
    </dgm:pt>
    <dgm:pt modelId="{C51F5503-54F0-4AC3-B6D8-3E7566012B7B}" type="sibTrans" cxnId="{96DB2A49-6754-490E-9789-9BC831D70627}">
      <dgm:prSet/>
      <dgm:spPr/>
      <dgm:t>
        <a:bodyPr/>
        <a:lstStyle/>
        <a:p>
          <a:endParaRPr lang="en-US"/>
        </a:p>
      </dgm:t>
    </dgm:pt>
    <dgm:pt modelId="{56648A31-CABE-4029-A47C-675E6E278C09}" type="pres">
      <dgm:prSet presAssocID="{E16AF26E-20AA-43FD-B767-B7B559FA10A6}" presName="root" presStyleCnt="0">
        <dgm:presLayoutVars>
          <dgm:dir/>
          <dgm:resizeHandles val="exact"/>
        </dgm:presLayoutVars>
      </dgm:prSet>
      <dgm:spPr/>
    </dgm:pt>
    <dgm:pt modelId="{BCA6FFC4-7261-4A1A-A815-A48C85DF7097}" type="pres">
      <dgm:prSet presAssocID="{99E078FA-D7BF-4528-8080-8417372F1ED2}" presName="compNode" presStyleCnt="0"/>
      <dgm:spPr/>
    </dgm:pt>
    <dgm:pt modelId="{501BEEAF-86CD-4F6E-B67B-29F52C59B4B2}" type="pres">
      <dgm:prSet presAssocID="{99E078FA-D7BF-4528-8080-8417372F1ED2}" presName="iconBgRect" presStyleLbl="bgShp" presStyleIdx="0" presStyleCnt="3"/>
      <dgm:spPr/>
    </dgm:pt>
    <dgm:pt modelId="{8B1D21CB-4CD7-41A8-AC65-F0112BD93892}" type="pres">
      <dgm:prSet presAssocID="{99E078FA-D7BF-4528-8080-8417372F1ED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mart Phone"/>
        </a:ext>
      </dgm:extLst>
    </dgm:pt>
    <dgm:pt modelId="{BA37ED18-6B0F-4DEC-BCDF-8F2F74C9A3AF}" type="pres">
      <dgm:prSet presAssocID="{99E078FA-D7BF-4528-8080-8417372F1ED2}" presName="spaceRect" presStyleCnt="0"/>
      <dgm:spPr/>
    </dgm:pt>
    <dgm:pt modelId="{0377E439-3C13-4528-ACB3-0EE0CE7D2B08}" type="pres">
      <dgm:prSet presAssocID="{99E078FA-D7BF-4528-8080-8417372F1ED2}" presName="textRect" presStyleLbl="revTx" presStyleIdx="0" presStyleCnt="3">
        <dgm:presLayoutVars>
          <dgm:chMax val="1"/>
          <dgm:chPref val="1"/>
        </dgm:presLayoutVars>
      </dgm:prSet>
      <dgm:spPr/>
    </dgm:pt>
    <dgm:pt modelId="{818EAB5D-C04B-46C4-AD81-9DF6862106A4}" type="pres">
      <dgm:prSet presAssocID="{AFA68F4F-7EDC-4B99-8974-CE415B2629B8}" presName="sibTrans" presStyleCnt="0"/>
      <dgm:spPr/>
    </dgm:pt>
    <dgm:pt modelId="{33B9AB4B-5B7C-49E8-9501-5F572F8B672C}" type="pres">
      <dgm:prSet presAssocID="{10966EEB-2462-4F34-9453-0789B72089CF}" presName="compNode" presStyleCnt="0"/>
      <dgm:spPr/>
    </dgm:pt>
    <dgm:pt modelId="{4CB1E687-7F47-41A9-BC5A-339A130164ED}" type="pres">
      <dgm:prSet presAssocID="{10966EEB-2462-4F34-9453-0789B72089CF}" presName="iconBgRect" presStyleLbl="bgShp" presStyleIdx="1" presStyleCnt="3"/>
      <dgm:spPr/>
    </dgm:pt>
    <dgm:pt modelId="{39693802-B4CA-47CC-B449-F6B239C8AD53}" type="pres">
      <dgm:prSet presAssocID="{10966EEB-2462-4F34-9453-0789B72089C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idor"/>
        </a:ext>
      </dgm:extLst>
    </dgm:pt>
    <dgm:pt modelId="{86F8D8DB-4B85-4012-B8B6-15400A87EE8A}" type="pres">
      <dgm:prSet presAssocID="{10966EEB-2462-4F34-9453-0789B72089CF}" presName="spaceRect" presStyleCnt="0"/>
      <dgm:spPr/>
    </dgm:pt>
    <dgm:pt modelId="{60786BC2-B602-442B-8E11-BD9F76DB331B}" type="pres">
      <dgm:prSet presAssocID="{10966EEB-2462-4F34-9453-0789B72089CF}" presName="textRect" presStyleLbl="revTx" presStyleIdx="1" presStyleCnt="3">
        <dgm:presLayoutVars>
          <dgm:chMax val="1"/>
          <dgm:chPref val="1"/>
        </dgm:presLayoutVars>
      </dgm:prSet>
      <dgm:spPr/>
    </dgm:pt>
    <dgm:pt modelId="{9105ECD9-4FBF-4EE4-AB0F-406DB4F008D8}" type="pres">
      <dgm:prSet presAssocID="{8CAB688D-FCFE-404E-AB96-DD8AB6A5147C}" presName="sibTrans" presStyleCnt="0"/>
      <dgm:spPr/>
    </dgm:pt>
    <dgm:pt modelId="{9E81C6D8-2202-4076-A606-E66D87195281}" type="pres">
      <dgm:prSet presAssocID="{7C2B1DD1-DC57-4C27-883D-C26F2F0C5926}" presName="compNode" presStyleCnt="0"/>
      <dgm:spPr/>
    </dgm:pt>
    <dgm:pt modelId="{95658A77-0DAA-49F7-AAC2-8FD44EC12307}" type="pres">
      <dgm:prSet presAssocID="{7C2B1DD1-DC57-4C27-883D-C26F2F0C5926}" presName="iconBgRect" presStyleLbl="bgShp" presStyleIdx="2" presStyleCnt="3"/>
      <dgm:spPr/>
    </dgm:pt>
    <dgm:pt modelId="{3A34062F-0964-4C36-BB24-6D71D572F30A}" type="pres">
      <dgm:prSet presAssocID="{7C2B1DD1-DC57-4C27-883D-C26F2F0C592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ireless router"/>
        </a:ext>
      </dgm:extLst>
    </dgm:pt>
    <dgm:pt modelId="{084D988B-8AB7-4DD8-BEF2-0263694EACE6}" type="pres">
      <dgm:prSet presAssocID="{7C2B1DD1-DC57-4C27-883D-C26F2F0C5926}" presName="spaceRect" presStyleCnt="0"/>
      <dgm:spPr/>
    </dgm:pt>
    <dgm:pt modelId="{A0E9F765-F93C-443C-BB19-C63E125BFCF7}" type="pres">
      <dgm:prSet presAssocID="{7C2B1DD1-DC57-4C27-883D-C26F2F0C5926}" presName="textRect" presStyleLbl="revTx" presStyleIdx="2" presStyleCnt="3">
        <dgm:presLayoutVars>
          <dgm:chMax val="1"/>
          <dgm:chPref val="1"/>
        </dgm:presLayoutVars>
      </dgm:prSet>
      <dgm:spPr/>
    </dgm:pt>
  </dgm:ptLst>
  <dgm:cxnLst>
    <dgm:cxn modelId="{8B0F9544-374A-45C8-8C3A-CD9CA7A7999C}" srcId="{E16AF26E-20AA-43FD-B767-B7B559FA10A6}" destId="{10966EEB-2462-4F34-9453-0789B72089CF}" srcOrd="1" destOrd="0" parTransId="{9A7402C7-13A1-4673-948B-36F6EA9806F1}" sibTransId="{8CAB688D-FCFE-404E-AB96-DD8AB6A5147C}"/>
    <dgm:cxn modelId="{96DB2A49-6754-490E-9789-9BC831D70627}" srcId="{E16AF26E-20AA-43FD-B767-B7B559FA10A6}" destId="{7C2B1DD1-DC57-4C27-883D-C26F2F0C5926}" srcOrd="2" destOrd="0" parTransId="{2576DD15-08AC-432C-A7AC-2A652344BE91}" sibTransId="{C51F5503-54F0-4AC3-B6D8-3E7566012B7B}"/>
    <dgm:cxn modelId="{F70B916A-C344-4A79-B699-3CBA4F8148D4}" srcId="{E16AF26E-20AA-43FD-B767-B7B559FA10A6}" destId="{99E078FA-D7BF-4528-8080-8417372F1ED2}" srcOrd="0" destOrd="0" parTransId="{E73FC51D-6B52-42B7-90FE-E07530707E52}" sibTransId="{AFA68F4F-7EDC-4B99-8974-CE415B2629B8}"/>
    <dgm:cxn modelId="{944BB380-E07B-4113-86EC-BF294BDF44DB}" type="presOf" srcId="{10966EEB-2462-4F34-9453-0789B72089CF}" destId="{60786BC2-B602-442B-8E11-BD9F76DB331B}" srcOrd="0" destOrd="0" presId="urn:microsoft.com/office/officeart/2018/5/layout/IconCircleLabelList"/>
    <dgm:cxn modelId="{CEECA0B4-5E32-430F-8D49-CE8E40FEF97A}" type="presOf" srcId="{7C2B1DD1-DC57-4C27-883D-C26F2F0C5926}" destId="{A0E9F765-F93C-443C-BB19-C63E125BFCF7}" srcOrd="0" destOrd="0" presId="urn:microsoft.com/office/officeart/2018/5/layout/IconCircleLabelList"/>
    <dgm:cxn modelId="{6C5394DE-26E7-4AFB-8DBD-3D53E5211753}" type="presOf" srcId="{99E078FA-D7BF-4528-8080-8417372F1ED2}" destId="{0377E439-3C13-4528-ACB3-0EE0CE7D2B08}" srcOrd="0" destOrd="0" presId="urn:microsoft.com/office/officeart/2018/5/layout/IconCircleLabelList"/>
    <dgm:cxn modelId="{15FD36E1-AEAB-4963-AF93-6A55D648F2BC}" type="presOf" srcId="{E16AF26E-20AA-43FD-B767-B7B559FA10A6}" destId="{56648A31-CABE-4029-A47C-675E6E278C09}" srcOrd="0" destOrd="0" presId="urn:microsoft.com/office/officeart/2018/5/layout/IconCircleLabelList"/>
    <dgm:cxn modelId="{A89B37B7-9FFB-41AE-B540-C1D0223CF83B}" type="presParOf" srcId="{56648A31-CABE-4029-A47C-675E6E278C09}" destId="{BCA6FFC4-7261-4A1A-A815-A48C85DF7097}" srcOrd="0" destOrd="0" presId="urn:microsoft.com/office/officeart/2018/5/layout/IconCircleLabelList"/>
    <dgm:cxn modelId="{BFBEBD48-2785-4EB6-9875-BBAADB851E62}" type="presParOf" srcId="{BCA6FFC4-7261-4A1A-A815-A48C85DF7097}" destId="{501BEEAF-86CD-4F6E-B67B-29F52C59B4B2}" srcOrd="0" destOrd="0" presId="urn:microsoft.com/office/officeart/2018/5/layout/IconCircleLabelList"/>
    <dgm:cxn modelId="{E9660DFC-69FA-4EB2-AABB-801AEC9D2D38}" type="presParOf" srcId="{BCA6FFC4-7261-4A1A-A815-A48C85DF7097}" destId="{8B1D21CB-4CD7-41A8-AC65-F0112BD93892}" srcOrd="1" destOrd="0" presId="urn:microsoft.com/office/officeart/2018/5/layout/IconCircleLabelList"/>
    <dgm:cxn modelId="{664B38F5-8D12-45AA-AAA3-6573F29FF18C}" type="presParOf" srcId="{BCA6FFC4-7261-4A1A-A815-A48C85DF7097}" destId="{BA37ED18-6B0F-4DEC-BCDF-8F2F74C9A3AF}" srcOrd="2" destOrd="0" presId="urn:microsoft.com/office/officeart/2018/5/layout/IconCircleLabelList"/>
    <dgm:cxn modelId="{5D4A16E4-9F3C-4FFE-9DED-56F42D4F28D4}" type="presParOf" srcId="{BCA6FFC4-7261-4A1A-A815-A48C85DF7097}" destId="{0377E439-3C13-4528-ACB3-0EE0CE7D2B08}" srcOrd="3" destOrd="0" presId="urn:microsoft.com/office/officeart/2018/5/layout/IconCircleLabelList"/>
    <dgm:cxn modelId="{0D809C44-AA2F-4838-8DCC-CF1498E0F797}" type="presParOf" srcId="{56648A31-CABE-4029-A47C-675E6E278C09}" destId="{818EAB5D-C04B-46C4-AD81-9DF6862106A4}" srcOrd="1" destOrd="0" presId="urn:microsoft.com/office/officeart/2018/5/layout/IconCircleLabelList"/>
    <dgm:cxn modelId="{B796623F-3181-4207-A657-372459D4276E}" type="presParOf" srcId="{56648A31-CABE-4029-A47C-675E6E278C09}" destId="{33B9AB4B-5B7C-49E8-9501-5F572F8B672C}" srcOrd="2" destOrd="0" presId="urn:microsoft.com/office/officeart/2018/5/layout/IconCircleLabelList"/>
    <dgm:cxn modelId="{47AC682D-8E01-4775-B184-C14012997EE4}" type="presParOf" srcId="{33B9AB4B-5B7C-49E8-9501-5F572F8B672C}" destId="{4CB1E687-7F47-41A9-BC5A-339A130164ED}" srcOrd="0" destOrd="0" presId="urn:microsoft.com/office/officeart/2018/5/layout/IconCircleLabelList"/>
    <dgm:cxn modelId="{24065C72-6E06-43F0-97BE-E06ED4806C5E}" type="presParOf" srcId="{33B9AB4B-5B7C-49E8-9501-5F572F8B672C}" destId="{39693802-B4CA-47CC-B449-F6B239C8AD53}" srcOrd="1" destOrd="0" presId="urn:microsoft.com/office/officeart/2018/5/layout/IconCircleLabelList"/>
    <dgm:cxn modelId="{D1CC7780-1AE0-489B-9E00-FE863710D0BF}" type="presParOf" srcId="{33B9AB4B-5B7C-49E8-9501-5F572F8B672C}" destId="{86F8D8DB-4B85-4012-B8B6-15400A87EE8A}" srcOrd="2" destOrd="0" presId="urn:microsoft.com/office/officeart/2018/5/layout/IconCircleLabelList"/>
    <dgm:cxn modelId="{AD3E4633-49FB-421C-AC0C-2EFD35CC0AFF}" type="presParOf" srcId="{33B9AB4B-5B7C-49E8-9501-5F572F8B672C}" destId="{60786BC2-B602-442B-8E11-BD9F76DB331B}" srcOrd="3" destOrd="0" presId="urn:microsoft.com/office/officeart/2018/5/layout/IconCircleLabelList"/>
    <dgm:cxn modelId="{11A2C479-AC5D-4364-83F6-E253D88ED0FA}" type="presParOf" srcId="{56648A31-CABE-4029-A47C-675E6E278C09}" destId="{9105ECD9-4FBF-4EE4-AB0F-406DB4F008D8}" srcOrd="3" destOrd="0" presId="urn:microsoft.com/office/officeart/2018/5/layout/IconCircleLabelList"/>
    <dgm:cxn modelId="{3F7CEF45-97E5-403F-A7B9-47AB8E3FBBDB}" type="presParOf" srcId="{56648A31-CABE-4029-A47C-675E6E278C09}" destId="{9E81C6D8-2202-4076-A606-E66D87195281}" srcOrd="4" destOrd="0" presId="urn:microsoft.com/office/officeart/2018/5/layout/IconCircleLabelList"/>
    <dgm:cxn modelId="{E54A8395-9313-4F8E-8A7F-FB463A1DF962}" type="presParOf" srcId="{9E81C6D8-2202-4076-A606-E66D87195281}" destId="{95658A77-0DAA-49F7-AAC2-8FD44EC12307}" srcOrd="0" destOrd="0" presId="urn:microsoft.com/office/officeart/2018/5/layout/IconCircleLabelList"/>
    <dgm:cxn modelId="{66AEAED2-E0AD-44E8-B2B5-1969ED0C1335}" type="presParOf" srcId="{9E81C6D8-2202-4076-A606-E66D87195281}" destId="{3A34062F-0964-4C36-BB24-6D71D572F30A}" srcOrd="1" destOrd="0" presId="urn:microsoft.com/office/officeart/2018/5/layout/IconCircleLabelList"/>
    <dgm:cxn modelId="{42CE0631-4C05-4D9A-898F-D6E13B8FC64C}" type="presParOf" srcId="{9E81C6D8-2202-4076-A606-E66D87195281}" destId="{084D988B-8AB7-4DD8-BEF2-0263694EACE6}" srcOrd="2" destOrd="0" presId="urn:microsoft.com/office/officeart/2018/5/layout/IconCircleLabelList"/>
    <dgm:cxn modelId="{5E37AB0B-2BFC-4F35-8577-75AD7B27B390}" type="presParOf" srcId="{9E81C6D8-2202-4076-A606-E66D87195281}" destId="{A0E9F765-F93C-443C-BB19-C63E125BFCF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238ED8-3FAE-42E8-BB13-280EC2A1DE0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01D9F2B-0F8C-4787-B109-969012877A4C}" type="pres">
      <dgm:prSet presAssocID="{A2238ED8-3FAE-42E8-BB13-280EC2A1DE0D}" presName="diagram" presStyleCnt="0">
        <dgm:presLayoutVars>
          <dgm:dir/>
          <dgm:resizeHandles val="exact"/>
        </dgm:presLayoutVars>
      </dgm:prSet>
      <dgm:spPr/>
    </dgm:pt>
  </dgm:ptLst>
  <dgm:cxnLst>
    <dgm:cxn modelId="{2CC0C55D-3700-47A8-958B-5384F60DCD33}" type="presOf" srcId="{A2238ED8-3FAE-42E8-BB13-280EC2A1DE0D}" destId="{701D9F2B-0F8C-4787-B109-969012877A4C}"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238ED8-3FAE-42E8-BB13-280EC2A1DE0D}"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701D9F2B-0F8C-4787-B109-969012877A4C}" type="pres">
      <dgm:prSet presAssocID="{A2238ED8-3FAE-42E8-BB13-280EC2A1DE0D}" presName="diagram" presStyleCnt="0">
        <dgm:presLayoutVars>
          <dgm:dir/>
          <dgm:resizeHandles val="exact"/>
        </dgm:presLayoutVars>
      </dgm:prSet>
      <dgm:spPr/>
    </dgm:pt>
  </dgm:ptLst>
  <dgm:cxnLst>
    <dgm:cxn modelId="{2CC0C55D-3700-47A8-958B-5384F60DCD33}" type="presOf" srcId="{A2238ED8-3FAE-42E8-BB13-280EC2A1DE0D}" destId="{701D9F2B-0F8C-4787-B109-969012877A4C}" srcOrd="0"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F8FB6-76C6-41C4-93A6-B5AA4E052DC2}">
      <dsp:nvSpPr>
        <dsp:cNvPr id="0" name=""/>
        <dsp:cNvSpPr/>
      </dsp:nvSpPr>
      <dsp:spPr>
        <a:xfrm>
          <a:off x="0" y="788594"/>
          <a:ext cx="2859785" cy="18159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00B065-DC94-4B50-B5AA-249135B16F02}">
      <dsp:nvSpPr>
        <dsp:cNvPr id="0" name=""/>
        <dsp:cNvSpPr/>
      </dsp:nvSpPr>
      <dsp:spPr>
        <a:xfrm>
          <a:off x="317754" y="1090461"/>
          <a:ext cx="2859785" cy="18159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a:latin typeface="Aptos" panose="020B0004020202020204" pitchFamily="34" charset="0"/>
            </a:rPr>
            <a:t>Entrada y salida del garaje</a:t>
          </a:r>
          <a:endParaRPr lang="en-US" sz="3000" kern="1200">
            <a:latin typeface="Aptos" panose="020B0004020202020204" pitchFamily="34" charset="0"/>
          </a:endParaRPr>
        </a:p>
      </dsp:txBody>
      <dsp:txXfrm>
        <a:off x="370942" y="1143649"/>
        <a:ext cx="2753409" cy="1709588"/>
      </dsp:txXfrm>
    </dsp:sp>
    <dsp:sp modelId="{FAAFC022-589B-4595-B5C2-E627DD5EA311}">
      <dsp:nvSpPr>
        <dsp:cNvPr id="0" name=""/>
        <dsp:cNvSpPr/>
      </dsp:nvSpPr>
      <dsp:spPr>
        <a:xfrm>
          <a:off x="3495294" y="788594"/>
          <a:ext cx="2859785" cy="18159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09D55F-E799-49B4-8D6A-E34CEA6CE446}">
      <dsp:nvSpPr>
        <dsp:cNvPr id="0" name=""/>
        <dsp:cNvSpPr/>
      </dsp:nvSpPr>
      <dsp:spPr>
        <a:xfrm>
          <a:off x="3813048" y="1090461"/>
          <a:ext cx="2859785" cy="18159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a:latin typeface="Aptos" panose="020B0004020202020204" pitchFamily="34" charset="0"/>
            </a:rPr>
            <a:t>Puntos de carga </a:t>
          </a:r>
          <a:endParaRPr lang="en-US" sz="3000" kern="1200">
            <a:latin typeface="Aptos" panose="020B0004020202020204" pitchFamily="34" charset="0"/>
          </a:endParaRPr>
        </a:p>
      </dsp:txBody>
      <dsp:txXfrm>
        <a:off x="3866236" y="1143649"/>
        <a:ext cx="2753409" cy="1709588"/>
      </dsp:txXfrm>
    </dsp:sp>
    <dsp:sp modelId="{B03E5151-FBF0-48FA-A55D-52EE8E5B4C7B}">
      <dsp:nvSpPr>
        <dsp:cNvPr id="0" name=""/>
        <dsp:cNvSpPr/>
      </dsp:nvSpPr>
      <dsp:spPr>
        <a:xfrm>
          <a:off x="6990587" y="788594"/>
          <a:ext cx="2859785" cy="18159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9AE97C-8777-4E97-AE10-87B055C9A956}">
      <dsp:nvSpPr>
        <dsp:cNvPr id="0" name=""/>
        <dsp:cNvSpPr/>
      </dsp:nvSpPr>
      <dsp:spPr>
        <a:xfrm>
          <a:off x="7308341" y="1090461"/>
          <a:ext cx="2859785" cy="18159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s-ES" sz="3000" kern="1200">
              <a:latin typeface="Aptos" panose="020B0004020202020204" pitchFamily="34" charset="0"/>
            </a:rPr>
            <a:t>Infraestructura tecnológica</a:t>
          </a:r>
          <a:endParaRPr lang="en-US" sz="3000" kern="1200">
            <a:latin typeface="Aptos" panose="020B0004020202020204" pitchFamily="34" charset="0"/>
          </a:endParaRPr>
        </a:p>
      </dsp:txBody>
      <dsp:txXfrm>
        <a:off x="7361529" y="1143649"/>
        <a:ext cx="2753409" cy="17095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F8FB6-76C6-41C4-93A6-B5AA4E052DC2}">
      <dsp:nvSpPr>
        <dsp:cNvPr id="0" name=""/>
        <dsp:cNvSpPr/>
      </dsp:nvSpPr>
      <dsp:spPr>
        <a:xfrm>
          <a:off x="0" y="788594"/>
          <a:ext cx="2859785" cy="18159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00B065-DC94-4B50-B5AA-249135B16F02}">
      <dsp:nvSpPr>
        <dsp:cNvPr id="0" name=""/>
        <dsp:cNvSpPr/>
      </dsp:nvSpPr>
      <dsp:spPr>
        <a:xfrm>
          <a:off x="317753" y="1090461"/>
          <a:ext cx="2859785" cy="18159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s-ES" sz="4300" kern="1200">
              <a:latin typeface="Aptos"/>
            </a:rPr>
            <a:t>Software</a:t>
          </a:r>
          <a:endParaRPr lang="en-US" sz="4300" kern="1200">
            <a:latin typeface="Aptos" panose="020B0004020202020204" pitchFamily="34" charset="0"/>
          </a:endParaRPr>
        </a:p>
      </dsp:txBody>
      <dsp:txXfrm>
        <a:off x="370941" y="1143649"/>
        <a:ext cx="2753409" cy="1709588"/>
      </dsp:txXfrm>
    </dsp:sp>
    <dsp:sp modelId="{FAAFC022-589B-4595-B5C2-E627DD5EA311}">
      <dsp:nvSpPr>
        <dsp:cNvPr id="0" name=""/>
        <dsp:cNvSpPr/>
      </dsp:nvSpPr>
      <dsp:spPr>
        <a:xfrm>
          <a:off x="3495293" y="788594"/>
          <a:ext cx="2859785" cy="18159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09D55F-E799-49B4-8D6A-E34CEA6CE446}">
      <dsp:nvSpPr>
        <dsp:cNvPr id="0" name=""/>
        <dsp:cNvSpPr/>
      </dsp:nvSpPr>
      <dsp:spPr>
        <a:xfrm>
          <a:off x="3813047" y="1090461"/>
          <a:ext cx="2859785" cy="18159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rtl="0">
            <a:lnSpc>
              <a:spcPct val="90000"/>
            </a:lnSpc>
            <a:spcBef>
              <a:spcPct val="0"/>
            </a:spcBef>
            <a:spcAft>
              <a:spcPct val="35000"/>
            </a:spcAft>
            <a:buNone/>
          </a:pPr>
          <a:r>
            <a:rPr lang="es-ES" sz="4300" kern="1200">
              <a:latin typeface="Aptos"/>
            </a:rPr>
            <a:t>Hardware </a:t>
          </a:r>
          <a:endParaRPr lang="en-US" sz="4300" kern="1200">
            <a:latin typeface="Aptos" panose="020B0004020202020204" pitchFamily="34" charset="0"/>
          </a:endParaRPr>
        </a:p>
      </dsp:txBody>
      <dsp:txXfrm>
        <a:off x="3866235" y="1143649"/>
        <a:ext cx="2753409" cy="1709588"/>
      </dsp:txXfrm>
    </dsp:sp>
    <dsp:sp modelId="{B03E5151-FBF0-48FA-A55D-52EE8E5B4C7B}">
      <dsp:nvSpPr>
        <dsp:cNvPr id="0" name=""/>
        <dsp:cNvSpPr/>
      </dsp:nvSpPr>
      <dsp:spPr>
        <a:xfrm>
          <a:off x="6990587" y="788594"/>
          <a:ext cx="2859785" cy="181596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9AE97C-8777-4E97-AE10-87B055C9A956}">
      <dsp:nvSpPr>
        <dsp:cNvPr id="0" name=""/>
        <dsp:cNvSpPr/>
      </dsp:nvSpPr>
      <dsp:spPr>
        <a:xfrm>
          <a:off x="7308341" y="1090461"/>
          <a:ext cx="2859785" cy="181596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830" tIns="163830" rIns="163830" bIns="163830" numCol="1" spcCol="1270" anchor="ctr" anchorCtr="0">
          <a:noAutofit/>
        </a:bodyPr>
        <a:lstStyle/>
        <a:p>
          <a:pPr marL="0" lvl="0" indent="0" algn="ctr" defTabSz="1911350" rtl="0">
            <a:lnSpc>
              <a:spcPct val="90000"/>
            </a:lnSpc>
            <a:spcBef>
              <a:spcPct val="0"/>
            </a:spcBef>
            <a:spcAft>
              <a:spcPct val="35000"/>
            </a:spcAft>
            <a:buNone/>
          </a:pPr>
          <a:r>
            <a:rPr lang="es-ES" sz="4300" kern="1200">
              <a:latin typeface="Aptos"/>
            </a:rPr>
            <a:t>Mano de obra</a:t>
          </a:r>
          <a:endParaRPr lang="en-US" sz="4300" kern="1200">
            <a:latin typeface="Aptos" panose="020B0004020202020204" pitchFamily="34" charset="0"/>
          </a:endParaRPr>
        </a:p>
      </dsp:txBody>
      <dsp:txXfrm>
        <a:off x="7361529" y="1143649"/>
        <a:ext cx="2753409" cy="170958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E8944-CC64-4269-AF66-5B83098B3A91}">
      <dsp:nvSpPr>
        <dsp:cNvPr id="0" name=""/>
        <dsp:cNvSpPr/>
      </dsp:nvSpPr>
      <dsp:spPr>
        <a:xfrm>
          <a:off x="6071" y="1332315"/>
          <a:ext cx="1686706" cy="16867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35000"/>
            </a:spcAft>
            <a:buNone/>
          </a:pPr>
          <a:r>
            <a:rPr lang="es-ES" sz="1700" b="1" kern="1200">
              <a:latin typeface="Calibri Light" panose="020F0302020204030204"/>
            </a:rPr>
            <a:t>Software</a:t>
          </a:r>
          <a:endParaRPr lang="es-ES" sz="1700" b="1" kern="1200"/>
        </a:p>
        <a:p>
          <a:pPr marL="114300" lvl="1" indent="-114300" algn="l" defTabSz="577850">
            <a:lnSpc>
              <a:spcPct val="90000"/>
            </a:lnSpc>
            <a:spcBef>
              <a:spcPct val="0"/>
            </a:spcBef>
            <a:spcAft>
              <a:spcPct val="15000"/>
            </a:spcAft>
            <a:buChar char="•"/>
          </a:pPr>
          <a:r>
            <a:rPr lang="es-ES" sz="1300" kern="1200">
              <a:latin typeface="Calibri Light" panose="020F0302020204030204"/>
            </a:rPr>
            <a:t>177.340,00€</a:t>
          </a:r>
        </a:p>
      </dsp:txBody>
      <dsp:txXfrm>
        <a:off x="253083" y="1579327"/>
        <a:ext cx="1192682" cy="1192682"/>
      </dsp:txXfrm>
    </dsp:sp>
    <dsp:sp modelId="{F9210024-1496-4E1F-9BB8-121F598861F5}">
      <dsp:nvSpPr>
        <dsp:cNvPr id="0" name=""/>
        <dsp:cNvSpPr/>
      </dsp:nvSpPr>
      <dsp:spPr>
        <a:xfrm>
          <a:off x="1829738" y="1686524"/>
          <a:ext cx="978289" cy="97828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1959410" y="2060622"/>
        <a:ext cx="718945" cy="230093"/>
      </dsp:txXfrm>
    </dsp:sp>
    <dsp:sp modelId="{0C3B1DE7-6A86-492E-8F0E-C8582FF39299}">
      <dsp:nvSpPr>
        <dsp:cNvPr id="0" name=""/>
        <dsp:cNvSpPr/>
      </dsp:nvSpPr>
      <dsp:spPr>
        <a:xfrm>
          <a:off x="2944988" y="1332315"/>
          <a:ext cx="1686706" cy="16867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l" defTabSz="755650">
            <a:lnSpc>
              <a:spcPct val="90000"/>
            </a:lnSpc>
            <a:spcBef>
              <a:spcPct val="0"/>
            </a:spcBef>
            <a:spcAft>
              <a:spcPct val="35000"/>
            </a:spcAft>
            <a:buNone/>
          </a:pPr>
          <a:r>
            <a:rPr lang="es-ES" sz="1700" b="1" kern="1200">
              <a:latin typeface="Calibri Light" panose="020F0302020204030204"/>
            </a:rPr>
            <a:t>Hardware</a:t>
          </a:r>
          <a:endParaRPr lang="es-ES" sz="1700" b="1" kern="1200"/>
        </a:p>
        <a:p>
          <a:pPr marL="114300" lvl="1" indent="-114300" algn="l" defTabSz="577850">
            <a:lnSpc>
              <a:spcPct val="90000"/>
            </a:lnSpc>
            <a:spcBef>
              <a:spcPct val="0"/>
            </a:spcBef>
            <a:spcAft>
              <a:spcPct val="15000"/>
            </a:spcAft>
            <a:buChar char="•"/>
          </a:pPr>
          <a:r>
            <a:rPr lang="es-ES" sz="1300" kern="1200">
              <a:latin typeface="Calibri Light" panose="020F0302020204030204"/>
            </a:rPr>
            <a:t>21.742,50€</a:t>
          </a:r>
        </a:p>
      </dsp:txBody>
      <dsp:txXfrm>
        <a:off x="3192000" y="1579327"/>
        <a:ext cx="1192682" cy="1192682"/>
      </dsp:txXfrm>
    </dsp:sp>
    <dsp:sp modelId="{650882C8-A58A-4CC8-AED0-CF51BBA77EF0}">
      <dsp:nvSpPr>
        <dsp:cNvPr id="0" name=""/>
        <dsp:cNvSpPr/>
      </dsp:nvSpPr>
      <dsp:spPr>
        <a:xfrm>
          <a:off x="4768655" y="1686524"/>
          <a:ext cx="978289" cy="97828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4898327" y="2060622"/>
        <a:ext cx="718945" cy="230093"/>
      </dsp:txXfrm>
    </dsp:sp>
    <dsp:sp modelId="{5242731E-DE59-42C2-A04F-CC92D3ACF5A1}">
      <dsp:nvSpPr>
        <dsp:cNvPr id="0" name=""/>
        <dsp:cNvSpPr/>
      </dsp:nvSpPr>
      <dsp:spPr>
        <a:xfrm>
          <a:off x="5883905" y="1332315"/>
          <a:ext cx="1686706" cy="16867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l" defTabSz="755650" rtl="0">
            <a:lnSpc>
              <a:spcPct val="90000"/>
            </a:lnSpc>
            <a:spcBef>
              <a:spcPct val="0"/>
            </a:spcBef>
            <a:spcAft>
              <a:spcPct val="35000"/>
            </a:spcAft>
            <a:buNone/>
          </a:pPr>
          <a:r>
            <a:rPr lang="es-ES" sz="1700" b="1" kern="1200">
              <a:latin typeface="Calibri Light" panose="020F0302020204030204"/>
            </a:rPr>
            <a:t>Mano de obra</a:t>
          </a:r>
          <a:endParaRPr lang="es-ES" sz="1700" b="1" kern="1200"/>
        </a:p>
        <a:p>
          <a:pPr marL="114300" lvl="1" indent="-114300" algn="l" defTabSz="577850">
            <a:lnSpc>
              <a:spcPct val="90000"/>
            </a:lnSpc>
            <a:spcBef>
              <a:spcPct val="0"/>
            </a:spcBef>
            <a:spcAft>
              <a:spcPct val="15000"/>
            </a:spcAft>
            <a:buChar char="•"/>
          </a:pPr>
          <a:r>
            <a:rPr lang="es-ES" sz="1300" kern="1200">
              <a:latin typeface="Calibri Light" panose="020F0302020204030204"/>
            </a:rPr>
            <a:t>450,00€</a:t>
          </a:r>
        </a:p>
      </dsp:txBody>
      <dsp:txXfrm>
        <a:off x="6130917" y="1579327"/>
        <a:ext cx="1192682" cy="1192682"/>
      </dsp:txXfrm>
    </dsp:sp>
    <dsp:sp modelId="{793FA6B7-9568-4BC6-BF61-5786B4EEB229}">
      <dsp:nvSpPr>
        <dsp:cNvPr id="0" name=""/>
        <dsp:cNvSpPr/>
      </dsp:nvSpPr>
      <dsp:spPr>
        <a:xfrm>
          <a:off x="7707572" y="1686524"/>
          <a:ext cx="978289" cy="978289"/>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ES" sz="1400" kern="1200"/>
        </a:p>
      </dsp:txBody>
      <dsp:txXfrm>
        <a:off x="7837244" y="1888052"/>
        <a:ext cx="718945" cy="575233"/>
      </dsp:txXfrm>
    </dsp:sp>
    <dsp:sp modelId="{FB3CC5C0-1227-44C8-9906-21733A4FCC0D}">
      <dsp:nvSpPr>
        <dsp:cNvPr id="0" name=""/>
        <dsp:cNvSpPr/>
      </dsp:nvSpPr>
      <dsp:spPr>
        <a:xfrm>
          <a:off x="8822822" y="1332315"/>
          <a:ext cx="1686706" cy="168670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s-ES" sz="1700" b="0" kern="1200">
              <a:latin typeface="Calibri Light" panose="020F0302020204030204"/>
            </a:rPr>
            <a:t>199.487,50</a:t>
          </a:r>
          <a:r>
            <a:rPr lang="es-ES" sz="1700" b="1" kern="1200">
              <a:latin typeface="Calibri Light" panose="020F0302020204030204"/>
            </a:rPr>
            <a:t>€</a:t>
          </a:r>
        </a:p>
      </dsp:txBody>
      <dsp:txXfrm>
        <a:off x="9069834" y="1579327"/>
        <a:ext cx="1192682" cy="119268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641BD-AE2F-48F8-B8E1-47C5A107DB89}">
      <dsp:nvSpPr>
        <dsp:cNvPr id="0" name=""/>
        <dsp:cNvSpPr/>
      </dsp:nvSpPr>
      <dsp:spPr>
        <a:xfrm>
          <a:off x="3250794" y="766021"/>
          <a:ext cx="589852" cy="91440"/>
        </a:xfrm>
        <a:custGeom>
          <a:avLst/>
          <a:gdLst/>
          <a:ahLst/>
          <a:cxnLst/>
          <a:rect l="0" t="0" r="0" b="0"/>
          <a:pathLst>
            <a:path>
              <a:moveTo>
                <a:pt x="0" y="45720"/>
              </a:moveTo>
              <a:lnTo>
                <a:pt x="5898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530209" y="808639"/>
        <a:ext cx="31022" cy="6204"/>
      </dsp:txXfrm>
    </dsp:sp>
    <dsp:sp modelId="{E8B47EA4-2372-451D-9C78-2EDEA5F63434}">
      <dsp:nvSpPr>
        <dsp:cNvPr id="0" name=""/>
        <dsp:cNvSpPr/>
      </dsp:nvSpPr>
      <dsp:spPr>
        <a:xfrm>
          <a:off x="554975" y="2456"/>
          <a:ext cx="2697619" cy="16185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t" anchorCtr="0">
          <a:noAutofit/>
        </a:bodyPr>
        <a:lstStyle/>
        <a:p>
          <a:pPr marL="0" lvl="0" indent="0" algn="l" defTabSz="1600200" rtl="0">
            <a:lnSpc>
              <a:spcPct val="90000"/>
            </a:lnSpc>
            <a:spcBef>
              <a:spcPct val="0"/>
            </a:spcBef>
            <a:spcAft>
              <a:spcPct val="35000"/>
            </a:spcAft>
            <a:buNone/>
          </a:pPr>
          <a:r>
            <a:rPr lang="es-ES" sz="3600" kern="1200" dirty="0">
              <a:latin typeface="Calibri Light" panose="020F0302020204030204"/>
            </a:rPr>
            <a:t>Recursos</a:t>
          </a:r>
        </a:p>
        <a:p>
          <a:pPr marL="285750" lvl="1" indent="-285750" algn="l" defTabSz="1244600">
            <a:lnSpc>
              <a:spcPct val="90000"/>
            </a:lnSpc>
            <a:spcBef>
              <a:spcPct val="0"/>
            </a:spcBef>
            <a:spcAft>
              <a:spcPct val="15000"/>
            </a:spcAft>
            <a:buChar char="•"/>
          </a:pPr>
          <a:r>
            <a:rPr lang="es-ES" sz="2800" kern="1200" dirty="0">
              <a:latin typeface="Calibri"/>
              <a:cs typeface="Calibri"/>
            </a:rPr>
            <a:t>199.487,50€</a:t>
          </a:r>
        </a:p>
      </dsp:txBody>
      <dsp:txXfrm>
        <a:off x="554975" y="2456"/>
        <a:ext cx="2697619" cy="1618571"/>
      </dsp:txXfrm>
    </dsp:sp>
    <dsp:sp modelId="{1E98E6F8-2184-4713-B946-6415BDF9C4F9}">
      <dsp:nvSpPr>
        <dsp:cNvPr id="0" name=""/>
        <dsp:cNvSpPr/>
      </dsp:nvSpPr>
      <dsp:spPr>
        <a:xfrm>
          <a:off x="6568866" y="766021"/>
          <a:ext cx="589852" cy="91440"/>
        </a:xfrm>
        <a:custGeom>
          <a:avLst/>
          <a:gdLst/>
          <a:ahLst/>
          <a:cxnLst/>
          <a:rect l="0" t="0" r="0" b="0"/>
          <a:pathLst>
            <a:path>
              <a:moveTo>
                <a:pt x="0" y="45720"/>
              </a:moveTo>
              <a:lnTo>
                <a:pt x="5898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6848281" y="808639"/>
        <a:ext cx="31022" cy="6204"/>
      </dsp:txXfrm>
    </dsp:sp>
    <dsp:sp modelId="{37DBA1F9-E096-421D-A555-0B31649E4F66}">
      <dsp:nvSpPr>
        <dsp:cNvPr id="0" name=""/>
        <dsp:cNvSpPr/>
      </dsp:nvSpPr>
      <dsp:spPr>
        <a:xfrm>
          <a:off x="3873047" y="2456"/>
          <a:ext cx="2697619" cy="16185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t" anchorCtr="0">
          <a:noAutofit/>
        </a:bodyPr>
        <a:lstStyle/>
        <a:p>
          <a:pPr marL="0" lvl="0" indent="0" algn="l" defTabSz="1600200">
            <a:lnSpc>
              <a:spcPct val="90000"/>
            </a:lnSpc>
            <a:spcBef>
              <a:spcPct val="0"/>
            </a:spcBef>
            <a:spcAft>
              <a:spcPct val="35000"/>
            </a:spcAft>
            <a:buNone/>
          </a:pPr>
          <a:r>
            <a:rPr lang="es-ES" sz="3600" kern="1200" dirty="0">
              <a:latin typeface="Calibri Light" panose="020F0302020204030204"/>
            </a:rPr>
            <a:t>GG</a:t>
          </a:r>
          <a:endParaRPr lang="es-ES" sz="3600" kern="1200" dirty="0"/>
        </a:p>
        <a:p>
          <a:pPr marL="285750" lvl="1" indent="-285750" algn="l" defTabSz="1244600">
            <a:lnSpc>
              <a:spcPct val="90000"/>
            </a:lnSpc>
            <a:spcBef>
              <a:spcPct val="0"/>
            </a:spcBef>
            <a:spcAft>
              <a:spcPct val="15000"/>
            </a:spcAft>
            <a:buChar char="•"/>
          </a:pPr>
          <a:r>
            <a:rPr lang="es-ES" sz="2800" kern="1200" dirty="0">
              <a:latin typeface="Calibri Light" panose="020F0302020204030204"/>
            </a:rPr>
            <a:t>12%</a:t>
          </a:r>
          <a:endParaRPr lang="es-ES" sz="2800" kern="1200" dirty="0"/>
        </a:p>
      </dsp:txBody>
      <dsp:txXfrm>
        <a:off x="3873047" y="2456"/>
        <a:ext cx="2697619" cy="1618571"/>
      </dsp:txXfrm>
    </dsp:sp>
    <dsp:sp modelId="{5B3E8702-AFF1-4D05-B75E-387FE340CE82}">
      <dsp:nvSpPr>
        <dsp:cNvPr id="0" name=""/>
        <dsp:cNvSpPr/>
      </dsp:nvSpPr>
      <dsp:spPr>
        <a:xfrm>
          <a:off x="1903785" y="1619227"/>
          <a:ext cx="6636143" cy="589852"/>
        </a:xfrm>
        <a:custGeom>
          <a:avLst/>
          <a:gdLst/>
          <a:ahLst/>
          <a:cxnLst/>
          <a:rect l="0" t="0" r="0" b="0"/>
          <a:pathLst>
            <a:path>
              <a:moveTo>
                <a:pt x="6636143" y="0"/>
              </a:moveTo>
              <a:lnTo>
                <a:pt x="6636143" y="312026"/>
              </a:lnTo>
              <a:lnTo>
                <a:pt x="0" y="312026"/>
              </a:lnTo>
              <a:lnTo>
                <a:pt x="0" y="589852"/>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5055229" y="1911051"/>
        <a:ext cx="333254" cy="6204"/>
      </dsp:txXfrm>
    </dsp:sp>
    <dsp:sp modelId="{69F2F97F-4A3C-4479-B313-78C1E952C348}">
      <dsp:nvSpPr>
        <dsp:cNvPr id="0" name=""/>
        <dsp:cNvSpPr/>
      </dsp:nvSpPr>
      <dsp:spPr>
        <a:xfrm>
          <a:off x="7191119" y="2456"/>
          <a:ext cx="2697619" cy="16185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t" anchorCtr="0">
          <a:noAutofit/>
        </a:bodyPr>
        <a:lstStyle/>
        <a:p>
          <a:pPr marL="0" lvl="0" indent="0" algn="l" defTabSz="1600200" rtl="0">
            <a:lnSpc>
              <a:spcPct val="90000"/>
            </a:lnSpc>
            <a:spcBef>
              <a:spcPct val="0"/>
            </a:spcBef>
            <a:spcAft>
              <a:spcPct val="35000"/>
            </a:spcAft>
            <a:buNone/>
          </a:pPr>
          <a:r>
            <a:rPr lang="es-ES" sz="3600" kern="1200" dirty="0">
              <a:latin typeface="Calibri Light" panose="020F0302020204030204"/>
            </a:rPr>
            <a:t>BI</a:t>
          </a:r>
          <a:endParaRPr lang="es-ES" sz="3600" kern="1200" dirty="0"/>
        </a:p>
        <a:p>
          <a:pPr marL="285750" lvl="1" indent="-285750" algn="l" defTabSz="1244600">
            <a:lnSpc>
              <a:spcPct val="90000"/>
            </a:lnSpc>
            <a:spcBef>
              <a:spcPct val="0"/>
            </a:spcBef>
            <a:spcAft>
              <a:spcPct val="15000"/>
            </a:spcAft>
            <a:buChar char="•"/>
          </a:pPr>
          <a:r>
            <a:rPr lang="es-ES" sz="2800" kern="1200" dirty="0">
              <a:latin typeface="Calibri Light" panose="020F0302020204030204"/>
            </a:rPr>
            <a:t>6%</a:t>
          </a:r>
          <a:endParaRPr lang="es-ES" sz="2800" kern="1200" dirty="0"/>
        </a:p>
      </dsp:txBody>
      <dsp:txXfrm>
        <a:off x="7191119" y="2456"/>
        <a:ext cx="2697619" cy="1618571"/>
      </dsp:txXfrm>
    </dsp:sp>
    <dsp:sp modelId="{074A9E46-920B-4C7E-A418-2BE5F92F1470}">
      <dsp:nvSpPr>
        <dsp:cNvPr id="0" name=""/>
        <dsp:cNvSpPr/>
      </dsp:nvSpPr>
      <dsp:spPr>
        <a:xfrm>
          <a:off x="3250794" y="3005046"/>
          <a:ext cx="589852" cy="91440"/>
        </a:xfrm>
        <a:custGeom>
          <a:avLst/>
          <a:gdLst/>
          <a:ahLst/>
          <a:cxnLst/>
          <a:rect l="0" t="0" r="0" b="0"/>
          <a:pathLst>
            <a:path>
              <a:moveTo>
                <a:pt x="0" y="45720"/>
              </a:moveTo>
              <a:lnTo>
                <a:pt x="589852"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s-ES" sz="500" kern="1200"/>
        </a:p>
      </dsp:txBody>
      <dsp:txXfrm>
        <a:off x="3530209" y="3047663"/>
        <a:ext cx="31022" cy="6204"/>
      </dsp:txXfrm>
    </dsp:sp>
    <dsp:sp modelId="{D9D46991-223B-40D1-B94D-DED7690E8A39}">
      <dsp:nvSpPr>
        <dsp:cNvPr id="0" name=""/>
        <dsp:cNvSpPr/>
      </dsp:nvSpPr>
      <dsp:spPr>
        <a:xfrm>
          <a:off x="554975" y="2241480"/>
          <a:ext cx="2697619" cy="16185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t" anchorCtr="0">
          <a:noAutofit/>
        </a:bodyPr>
        <a:lstStyle/>
        <a:p>
          <a:pPr marL="0" lvl="0" indent="0" algn="l" defTabSz="1600200">
            <a:lnSpc>
              <a:spcPct val="90000"/>
            </a:lnSpc>
            <a:spcBef>
              <a:spcPct val="0"/>
            </a:spcBef>
            <a:spcAft>
              <a:spcPct val="35000"/>
            </a:spcAft>
            <a:buNone/>
          </a:pPr>
          <a:r>
            <a:rPr lang="es-ES" sz="3600" kern="1200" dirty="0">
              <a:latin typeface="Calibri Light" panose="020F0302020204030204"/>
            </a:rPr>
            <a:t>IVA</a:t>
          </a:r>
          <a:endParaRPr lang="es-ES" sz="3600" kern="1200" dirty="0"/>
        </a:p>
        <a:p>
          <a:pPr marL="285750" lvl="1" indent="-285750" algn="l" defTabSz="1244600">
            <a:lnSpc>
              <a:spcPct val="90000"/>
            </a:lnSpc>
            <a:spcBef>
              <a:spcPct val="0"/>
            </a:spcBef>
            <a:spcAft>
              <a:spcPct val="15000"/>
            </a:spcAft>
            <a:buChar char="•"/>
          </a:pPr>
          <a:r>
            <a:rPr lang="es-ES" sz="2800" kern="1200" dirty="0">
              <a:latin typeface="Calibri Light" panose="020F0302020204030204"/>
            </a:rPr>
            <a:t>21%</a:t>
          </a:r>
          <a:endParaRPr lang="es-ES" sz="2800" kern="1200" dirty="0"/>
        </a:p>
      </dsp:txBody>
      <dsp:txXfrm>
        <a:off x="554975" y="2241480"/>
        <a:ext cx="2697619" cy="1618571"/>
      </dsp:txXfrm>
    </dsp:sp>
    <dsp:sp modelId="{A8406574-D7F9-4935-823E-CE94533C9B0E}">
      <dsp:nvSpPr>
        <dsp:cNvPr id="0" name=""/>
        <dsp:cNvSpPr/>
      </dsp:nvSpPr>
      <dsp:spPr>
        <a:xfrm>
          <a:off x="3873047" y="2241480"/>
          <a:ext cx="2697619" cy="161857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t" anchorCtr="0">
          <a:noAutofit/>
        </a:bodyPr>
        <a:lstStyle/>
        <a:p>
          <a:pPr marL="0" lvl="0" indent="0" algn="l" defTabSz="1600200">
            <a:lnSpc>
              <a:spcPct val="90000"/>
            </a:lnSpc>
            <a:spcBef>
              <a:spcPct val="0"/>
            </a:spcBef>
            <a:spcAft>
              <a:spcPct val="35000"/>
            </a:spcAft>
            <a:buNone/>
          </a:pPr>
          <a:r>
            <a:rPr lang="es-ES" sz="3600" kern="1200" dirty="0">
              <a:latin typeface="Calibri Light" panose="020F0302020204030204"/>
            </a:rPr>
            <a:t>Total</a:t>
          </a:r>
        </a:p>
        <a:p>
          <a:pPr marL="285750" lvl="1" indent="-285750" algn="l" defTabSz="1244600">
            <a:lnSpc>
              <a:spcPct val="90000"/>
            </a:lnSpc>
            <a:spcBef>
              <a:spcPct val="0"/>
            </a:spcBef>
            <a:spcAft>
              <a:spcPct val="15000"/>
            </a:spcAft>
            <a:buChar char="•"/>
          </a:pPr>
          <a:r>
            <a:rPr lang="es-ES" sz="2800" b="1" u="sng" kern="1200" dirty="0">
              <a:latin typeface="Calibri Light" panose="020F0302020204030204"/>
            </a:rPr>
            <a:t>287.955,13€</a:t>
          </a:r>
        </a:p>
      </dsp:txBody>
      <dsp:txXfrm>
        <a:off x="3873047" y="2241480"/>
        <a:ext cx="2697619" cy="161857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F8FB6-76C6-41C4-93A6-B5AA4E052DC2}">
      <dsp:nvSpPr>
        <dsp:cNvPr id="0" name=""/>
        <dsp:cNvSpPr/>
      </dsp:nvSpPr>
      <dsp:spPr>
        <a:xfrm>
          <a:off x="2978" y="1059941"/>
          <a:ext cx="2126965" cy="13506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00B065-DC94-4B50-B5AA-249135B16F02}">
      <dsp:nvSpPr>
        <dsp:cNvPr id="0" name=""/>
        <dsp:cNvSpPr/>
      </dsp:nvSpPr>
      <dsp:spPr>
        <a:xfrm>
          <a:off x="239308" y="1284454"/>
          <a:ext cx="2126965" cy="13506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latin typeface="Aptos"/>
            </a:rPr>
            <a:t>Usuarios/Plazas</a:t>
          </a:r>
          <a:endParaRPr lang="en-US" sz="1700" kern="1200">
            <a:latin typeface="Aptos" panose="020B0004020202020204" pitchFamily="34" charset="0"/>
          </a:endParaRPr>
        </a:p>
      </dsp:txBody>
      <dsp:txXfrm>
        <a:off x="278866" y="1324012"/>
        <a:ext cx="2047849" cy="1271507"/>
      </dsp:txXfrm>
    </dsp:sp>
    <dsp:sp modelId="{FAAFC022-589B-4595-B5C2-E627DD5EA311}">
      <dsp:nvSpPr>
        <dsp:cNvPr id="0" name=""/>
        <dsp:cNvSpPr/>
      </dsp:nvSpPr>
      <dsp:spPr>
        <a:xfrm>
          <a:off x="2602603" y="1059941"/>
          <a:ext cx="2126965" cy="13506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09D55F-E799-49B4-8D6A-E34CEA6CE446}">
      <dsp:nvSpPr>
        <dsp:cNvPr id="0" name=""/>
        <dsp:cNvSpPr/>
      </dsp:nvSpPr>
      <dsp:spPr>
        <a:xfrm>
          <a:off x="2838933" y="1284454"/>
          <a:ext cx="2126965" cy="13506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s-ES" sz="1700" kern="1200">
              <a:latin typeface="Aptos"/>
            </a:rPr>
            <a:t>Ingresos</a:t>
          </a:r>
          <a:endParaRPr lang="en-US" sz="1700" kern="1200">
            <a:latin typeface="Aptos" panose="020B0004020202020204" pitchFamily="34" charset="0"/>
          </a:endParaRPr>
        </a:p>
      </dsp:txBody>
      <dsp:txXfrm>
        <a:off x="2878491" y="1324012"/>
        <a:ext cx="2047849" cy="1271507"/>
      </dsp:txXfrm>
    </dsp:sp>
    <dsp:sp modelId="{B03E5151-FBF0-48FA-A55D-52EE8E5B4C7B}">
      <dsp:nvSpPr>
        <dsp:cNvPr id="0" name=""/>
        <dsp:cNvSpPr/>
      </dsp:nvSpPr>
      <dsp:spPr>
        <a:xfrm>
          <a:off x="5202228" y="1059941"/>
          <a:ext cx="2126965" cy="13506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9AE97C-8777-4E97-AE10-87B055C9A956}">
      <dsp:nvSpPr>
        <dsp:cNvPr id="0" name=""/>
        <dsp:cNvSpPr/>
      </dsp:nvSpPr>
      <dsp:spPr>
        <a:xfrm>
          <a:off x="5438558" y="1284454"/>
          <a:ext cx="2126965" cy="13506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s-ES" sz="1700" kern="1200">
              <a:latin typeface="Aptos"/>
            </a:rPr>
            <a:t>Gastos</a:t>
          </a:r>
          <a:endParaRPr lang="en-US" sz="1700" kern="1200">
            <a:latin typeface="Aptos" panose="020B0004020202020204" pitchFamily="34" charset="0"/>
          </a:endParaRPr>
        </a:p>
      </dsp:txBody>
      <dsp:txXfrm>
        <a:off x="5478116" y="1324012"/>
        <a:ext cx="2047849" cy="1271507"/>
      </dsp:txXfrm>
    </dsp:sp>
    <dsp:sp modelId="{4CECD2C7-982E-45E2-B135-04CE3D495493}">
      <dsp:nvSpPr>
        <dsp:cNvPr id="0" name=""/>
        <dsp:cNvSpPr/>
      </dsp:nvSpPr>
      <dsp:spPr>
        <a:xfrm>
          <a:off x="7801853" y="1059941"/>
          <a:ext cx="2126965" cy="135062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A22D9D-C603-4234-AAED-01D467F09758}">
      <dsp:nvSpPr>
        <dsp:cNvPr id="0" name=""/>
        <dsp:cNvSpPr/>
      </dsp:nvSpPr>
      <dsp:spPr>
        <a:xfrm>
          <a:off x="8038183" y="1284454"/>
          <a:ext cx="2126965" cy="13506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s-ES" sz="1700" kern="1200">
              <a:latin typeface="Aptos"/>
            </a:rPr>
            <a:t>Préstamo/Inversión</a:t>
          </a:r>
        </a:p>
      </dsp:txBody>
      <dsp:txXfrm>
        <a:off x="8077741" y="1324012"/>
        <a:ext cx="2047849" cy="127150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19360-A789-4704-9929-1CA5A39E2AB6}">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s-ES" sz="2600" kern="1200">
              <a:latin typeface="Calibri Light" panose="020F0302020204030204"/>
            </a:rPr>
            <a:t>Horas de alquiler</a:t>
          </a:r>
          <a:endParaRPr lang="es-ES" sz="2600" kern="1200"/>
        </a:p>
        <a:p>
          <a:pPr marL="228600" lvl="1" indent="-228600" algn="l" defTabSz="889000" rtl="0">
            <a:lnSpc>
              <a:spcPct val="90000"/>
            </a:lnSpc>
            <a:spcBef>
              <a:spcPct val="0"/>
            </a:spcBef>
            <a:spcAft>
              <a:spcPct val="15000"/>
            </a:spcAft>
            <a:buChar char="•"/>
          </a:pPr>
          <a:r>
            <a:rPr lang="es-ES" sz="2000" kern="1200">
              <a:latin typeface="Calibri Light" panose="020F0302020204030204"/>
            </a:rPr>
            <a:t>100hs/mes</a:t>
          </a:r>
        </a:p>
      </dsp:txBody>
      <dsp:txXfrm>
        <a:off x="0" y="39687"/>
        <a:ext cx="3286125" cy="1971675"/>
      </dsp:txXfrm>
    </dsp:sp>
    <dsp:sp modelId="{D22C24AF-60CB-4318-AA2E-465424314F77}">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s-ES" sz="2600" kern="1200">
              <a:latin typeface="Calibri Light" panose="020F0302020204030204"/>
            </a:rPr>
            <a:t>Precio plaza</a:t>
          </a:r>
          <a:endParaRPr lang="es-ES" sz="2600" kern="1200"/>
        </a:p>
        <a:p>
          <a:pPr marL="228600" lvl="1" indent="-228600" algn="l" defTabSz="889000" rtl="0">
            <a:lnSpc>
              <a:spcPct val="90000"/>
            </a:lnSpc>
            <a:spcBef>
              <a:spcPct val="0"/>
            </a:spcBef>
            <a:spcAft>
              <a:spcPct val="15000"/>
            </a:spcAft>
            <a:buChar char="•"/>
          </a:pPr>
          <a:r>
            <a:rPr lang="es-ES" sz="2000" kern="1200">
              <a:latin typeface="Calibri Light" panose="020F0302020204030204"/>
            </a:rPr>
            <a:t>Sin carga</a:t>
          </a:r>
        </a:p>
        <a:p>
          <a:pPr marL="457200" lvl="2" indent="-228600" algn="l" defTabSz="889000">
            <a:lnSpc>
              <a:spcPct val="90000"/>
            </a:lnSpc>
            <a:spcBef>
              <a:spcPct val="0"/>
            </a:spcBef>
            <a:spcAft>
              <a:spcPct val="15000"/>
            </a:spcAft>
            <a:buChar char="•"/>
          </a:pPr>
          <a:r>
            <a:rPr lang="es-ES" sz="2000" kern="1200">
              <a:latin typeface="Calibri Light" panose="020F0302020204030204"/>
            </a:rPr>
            <a:t>1,70€/h</a:t>
          </a:r>
          <a:endParaRPr lang="es-ES" sz="2000" kern="1200"/>
        </a:p>
        <a:p>
          <a:pPr marL="228600" lvl="1" indent="-228600" algn="l" defTabSz="889000" rtl="0">
            <a:lnSpc>
              <a:spcPct val="90000"/>
            </a:lnSpc>
            <a:spcBef>
              <a:spcPct val="0"/>
            </a:spcBef>
            <a:spcAft>
              <a:spcPct val="15000"/>
            </a:spcAft>
            <a:buChar char="•"/>
          </a:pPr>
          <a:r>
            <a:rPr lang="es-ES" sz="2000" kern="1200">
              <a:latin typeface="Calibri Light" panose="020F0302020204030204"/>
            </a:rPr>
            <a:t>Con carga</a:t>
          </a:r>
        </a:p>
        <a:p>
          <a:pPr marL="457200" lvl="2" indent="-228600" algn="l" defTabSz="889000">
            <a:lnSpc>
              <a:spcPct val="90000"/>
            </a:lnSpc>
            <a:spcBef>
              <a:spcPct val="0"/>
            </a:spcBef>
            <a:spcAft>
              <a:spcPct val="15000"/>
            </a:spcAft>
            <a:buChar char="•"/>
          </a:pPr>
          <a:r>
            <a:rPr lang="es-ES" sz="2000" kern="1200">
              <a:latin typeface="Calibri Light" panose="020F0302020204030204"/>
            </a:rPr>
            <a:t>15,00€/h</a:t>
          </a:r>
          <a:endParaRPr lang="es-ES" sz="2000" kern="1200"/>
        </a:p>
      </dsp:txBody>
      <dsp:txXfrm>
        <a:off x="3614737" y="39687"/>
        <a:ext cx="3286125" cy="1971675"/>
      </dsp:txXfrm>
    </dsp:sp>
    <dsp:sp modelId="{A12CD62C-5ECE-43A6-8602-3CC93C71F80A}">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s-ES" sz="2600" kern="1200">
              <a:latin typeface="Calibri Light" panose="020F0302020204030204"/>
            </a:rPr>
            <a:t>Porcentaje de alquiler plazas con carga</a:t>
          </a:r>
        </a:p>
        <a:p>
          <a:pPr marL="228600" lvl="1" indent="-228600" algn="l" defTabSz="889000">
            <a:lnSpc>
              <a:spcPct val="90000"/>
            </a:lnSpc>
            <a:spcBef>
              <a:spcPct val="0"/>
            </a:spcBef>
            <a:spcAft>
              <a:spcPct val="15000"/>
            </a:spcAft>
            <a:buChar char="•"/>
          </a:pPr>
          <a:r>
            <a:rPr lang="es-ES" sz="2000" kern="1200">
              <a:latin typeface="Calibri Light" panose="020F0302020204030204"/>
            </a:rPr>
            <a:t>5%</a:t>
          </a:r>
        </a:p>
      </dsp:txBody>
      <dsp:txXfrm>
        <a:off x="7229475" y="39687"/>
        <a:ext cx="3286125" cy="1971675"/>
      </dsp:txXfrm>
    </dsp:sp>
    <dsp:sp modelId="{E6BEAAF8-128D-40B6-86D8-135C767CBF44}">
      <dsp:nvSpPr>
        <dsp:cNvPr id="0" name=""/>
        <dsp:cNvSpPr/>
      </dsp:nvSpPr>
      <dsp:spPr>
        <a:xfrm>
          <a:off x="1807368"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s-ES" sz="2600" kern="1200">
              <a:latin typeface="Calibri Light" panose="020F0302020204030204"/>
            </a:rPr>
            <a:t>Comisión P&amp;G </a:t>
          </a:r>
        </a:p>
        <a:p>
          <a:pPr marL="228600" lvl="1" indent="-228600" algn="l" defTabSz="889000">
            <a:lnSpc>
              <a:spcPct val="90000"/>
            </a:lnSpc>
            <a:spcBef>
              <a:spcPct val="0"/>
            </a:spcBef>
            <a:spcAft>
              <a:spcPct val="15000"/>
            </a:spcAft>
            <a:buChar char="•"/>
          </a:pPr>
          <a:r>
            <a:rPr lang="es-ES" sz="2000" kern="1200">
              <a:latin typeface="Calibri Light" panose="020F0302020204030204"/>
            </a:rPr>
            <a:t>20%</a:t>
          </a:r>
        </a:p>
      </dsp:txBody>
      <dsp:txXfrm>
        <a:off x="1807368" y="2339975"/>
        <a:ext cx="3286125" cy="1971675"/>
      </dsp:txXfrm>
    </dsp:sp>
    <dsp:sp modelId="{C92EABDD-7CF6-49DF-8E91-DDA26E5074BE}">
      <dsp:nvSpPr>
        <dsp:cNvPr id="0" name=""/>
        <dsp:cNvSpPr/>
      </dsp:nvSpPr>
      <dsp:spPr>
        <a:xfrm>
          <a:off x="5422106"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s-ES" sz="2600" kern="1200">
              <a:latin typeface="Calibri Light" panose="020F0302020204030204"/>
            </a:rPr>
            <a:t>Media</a:t>
          </a:r>
        </a:p>
        <a:p>
          <a:pPr marL="228600" lvl="1" indent="-228600" algn="l" defTabSz="889000" rtl="0">
            <a:lnSpc>
              <a:spcPct val="90000"/>
            </a:lnSpc>
            <a:spcBef>
              <a:spcPct val="0"/>
            </a:spcBef>
            <a:spcAft>
              <a:spcPct val="15000"/>
            </a:spcAft>
            <a:buChar char="•"/>
          </a:pPr>
          <a:r>
            <a:rPr lang="es-ES" sz="2000" kern="1200">
              <a:latin typeface="Calibri Light" panose="020F0302020204030204"/>
            </a:rPr>
            <a:t>Precio alquiler promedio</a:t>
          </a:r>
        </a:p>
        <a:p>
          <a:pPr marL="457200" lvl="2" indent="-228600" algn="l" defTabSz="889000" rtl="0">
            <a:lnSpc>
              <a:spcPct val="90000"/>
            </a:lnSpc>
            <a:spcBef>
              <a:spcPct val="0"/>
            </a:spcBef>
            <a:spcAft>
              <a:spcPct val="15000"/>
            </a:spcAft>
            <a:buChar char="•"/>
          </a:pPr>
          <a:r>
            <a:rPr lang="es-ES" sz="2000" kern="1200">
              <a:latin typeface="Calibri Light" panose="020F0302020204030204"/>
            </a:rPr>
            <a:t>2,37€ </a:t>
          </a:r>
        </a:p>
        <a:p>
          <a:pPr marL="228600" lvl="1" indent="-228600" algn="l" defTabSz="889000" rtl="0">
            <a:lnSpc>
              <a:spcPct val="90000"/>
            </a:lnSpc>
            <a:spcBef>
              <a:spcPct val="0"/>
            </a:spcBef>
            <a:spcAft>
              <a:spcPct val="15000"/>
            </a:spcAft>
            <a:buChar char="•"/>
          </a:pPr>
          <a:r>
            <a:rPr lang="es-ES" sz="2000" kern="1200">
              <a:latin typeface="Calibri Light" panose="020F0302020204030204"/>
            </a:rPr>
            <a:t>Total ingresos P&amp;G</a:t>
          </a:r>
        </a:p>
        <a:p>
          <a:pPr marL="457200" lvl="2" indent="-228600" algn="l" defTabSz="889000">
            <a:lnSpc>
              <a:spcPct val="90000"/>
            </a:lnSpc>
            <a:spcBef>
              <a:spcPct val="0"/>
            </a:spcBef>
            <a:spcAft>
              <a:spcPct val="15000"/>
            </a:spcAft>
            <a:buChar char="•"/>
          </a:pPr>
          <a:r>
            <a:rPr lang="es-ES" sz="2000" kern="1200">
              <a:latin typeface="Calibri Light" panose="020F0302020204030204"/>
            </a:rPr>
            <a:t>18,92€</a:t>
          </a:r>
        </a:p>
      </dsp:txBody>
      <dsp:txXfrm>
        <a:off x="5422106" y="2339975"/>
        <a:ext cx="3286125" cy="197167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1EF1AB-2426-420A-BBB6-EA6120CE77AF}">
      <dsp:nvSpPr>
        <dsp:cNvPr id="0" name=""/>
        <dsp:cNvSpPr/>
      </dsp:nvSpPr>
      <dsp:spPr>
        <a:xfrm>
          <a:off x="3628857" y="3745"/>
          <a:ext cx="1447948" cy="7239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s-ES" sz="2800" kern="1200">
              <a:latin typeface="Calibri Light" panose="020F0302020204030204"/>
            </a:rPr>
            <a:t>Fijos</a:t>
          </a:r>
          <a:endParaRPr lang="es-ES" sz="2800" kern="1200"/>
        </a:p>
      </dsp:txBody>
      <dsp:txXfrm>
        <a:off x="3650061" y="24949"/>
        <a:ext cx="1405540" cy="681566"/>
      </dsp:txXfrm>
    </dsp:sp>
    <dsp:sp modelId="{BA6B69BE-6393-4FAB-908C-059EE26078EE}">
      <dsp:nvSpPr>
        <dsp:cNvPr id="0" name=""/>
        <dsp:cNvSpPr/>
      </dsp:nvSpPr>
      <dsp:spPr>
        <a:xfrm>
          <a:off x="3773652" y="727720"/>
          <a:ext cx="144794" cy="542980"/>
        </a:xfrm>
        <a:custGeom>
          <a:avLst/>
          <a:gdLst/>
          <a:ahLst/>
          <a:cxnLst/>
          <a:rect l="0" t="0" r="0" b="0"/>
          <a:pathLst>
            <a:path>
              <a:moveTo>
                <a:pt x="0" y="0"/>
              </a:moveTo>
              <a:lnTo>
                <a:pt x="0" y="542980"/>
              </a:lnTo>
              <a:lnTo>
                <a:pt x="144794" y="5429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9F08381-4509-4997-BC4E-904E919BC370}">
      <dsp:nvSpPr>
        <dsp:cNvPr id="0" name=""/>
        <dsp:cNvSpPr/>
      </dsp:nvSpPr>
      <dsp:spPr>
        <a:xfrm>
          <a:off x="3918447" y="908713"/>
          <a:ext cx="1158359" cy="7239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ES" sz="1300" kern="1200">
              <a:latin typeface="Calibri Light" panose="020F0302020204030204"/>
            </a:rPr>
            <a:t>Servidores</a:t>
          </a:r>
          <a:endParaRPr lang="es-ES" sz="1300" kern="1200"/>
        </a:p>
      </dsp:txBody>
      <dsp:txXfrm>
        <a:off x="3939651" y="929917"/>
        <a:ext cx="1115951" cy="681566"/>
      </dsp:txXfrm>
    </dsp:sp>
    <dsp:sp modelId="{1DF5D6D2-DB18-4FF4-BDF1-AC5C152D2F90}">
      <dsp:nvSpPr>
        <dsp:cNvPr id="0" name=""/>
        <dsp:cNvSpPr/>
      </dsp:nvSpPr>
      <dsp:spPr>
        <a:xfrm>
          <a:off x="3773652" y="727720"/>
          <a:ext cx="144794" cy="1447948"/>
        </a:xfrm>
        <a:custGeom>
          <a:avLst/>
          <a:gdLst/>
          <a:ahLst/>
          <a:cxnLst/>
          <a:rect l="0" t="0" r="0" b="0"/>
          <a:pathLst>
            <a:path>
              <a:moveTo>
                <a:pt x="0" y="0"/>
              </a:moveTo>
              <a:lnTo>
                <a:pt x="0" y="1447948"/>
              </a:lnTo>
              <a:lnTo>
                <a:pt x="144794" y="14479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0E5182-ACC6-4116-AB7D-729E6D4A5A1B}">
      <dsp:nvSpPr>
        <dsp:cNvPr id="0" name=""/>
        <dsp:cNvSpPr/>
      </dsp:nvSpPr>
      <dsp:spPr>
        <a:xfrm>
          <a:off x="3918447" y="1813681"/>
          <a:ext cx="1158359" cy="7239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s-ES" sz="1300" kern="1200">
              <a:latin typeface="Calibri Light" panose="020F0302020204030204"/>
            </a:rPr>
            <a:t>Personal administrativo</a:t>
          </a:r>
          <a:endParaRPr lang="es-ES" sz="1300" kern="1200"/>
        </a:p>
      </dsp:txBody>
      <dsp:txXfrm>
        <a:off x="3939651" y="1834885"/>
        <a:ext cx="1115951" cy="681566"/>
      </dsp:txXfrm>
    </dsp:sp>
    <dsp:sp modelId="{D1CA7588-16BD-4F5E-A46A-B3003EB90D72}">
      <dsp:nvSpPr>
        <dsp:cNvPr id="0" name=""/>
        <dsp:cNvSpPr/>
      </dsp:nvSpPr>
      <dsp:spPr>
        <a:xfrm>
          <a:off x="3773652" y="727720"/>
          <a:ext cx="144794" cy="2352916"/>
        </a:xfrm>
        <a:custGeom>
          <a:avLst/>
          <a:gdLst/>
          <a:ahLst/>
          <a:cxnLst/>
          <a:rect l="0" t="0" r="0" b="0"/>
          <a:pathLst>
            <a:path>
              <a:moveTo>
                <a:pt x="0" y="0"/>
              </a:moveTo>
              <a:lnTo>
                <a:pt x="0" y="2352916"/>
              </a:lnTo>
              <a:lnTo>
                <a:pt x="144794" y="23529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67A0FD-6E67-4100-A5E5-88A36940D875}">
      <dsp:nvSpPr>
        <dsp:cNvPr id="0" name=""/>
        <dsp:cNvSpPr/>
      </dsp:nvSpPr>
      <dsp:spPr>
        <a:xfrm>
          <a:off x="3918447" y="2718649"/>
          <a:ext cx="1158359" cy="7239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s-ES" sz="1300" kern="1200">
              <a:latin typeface="Calibri Light" panose="020F0302020204030204"/>
            </a:rPr>
            <a:t>Gastos de funcionamiento</a:t>
          </a:r>
        </a:p>
      </dsp:txBody>
      <dsp:txXfrm>
        <a:off x="3939651" y="2739853"/>
        <a:ext cx="1115951" cy="681566"/>
      </dsp:txXfrm>
    </dsp:sp>
    <dsp:sp modelId="{C1BE4B7E-EE1B-4468-9272-1A76EAF1C6AF}">
      <dsp:nvSpPr>
        <dsp:cNvPr id="0" name=""/>
        <dsp:cNvSpPr/>
      </dsp:nvSpPr>
      <dsp:spPr>
        <a:xfrm>
          <a:off x="5438793" y="3745"/>
          <a:ext cx="1447948" cy="72397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s-ES" sz="2800" kern="1200">
              <a:latin typeface="Calibri Light" panose="020F0302020204030204"/>
            </a:rPr>
            <a:t>Variables</a:t>
          </a:r>
          <a:endParaRPr lang="es-ES" sz="2800" kern="1200"/>
        </a:p>
      </dsp:txBody>
      <dsp:txXfrm>
        <a:off x="5459997" y="24949"/>
        <a:ext cx="1405540" cy="681566"/>
      </dsp:txXfrm>
    </dsp:sp>
    <dsp:sp modelId="{90C38FDE-432F-4D0B-8338-7ADC11DE7542}">
      <dsp:nvSpPr>
        <dsp:cNvPr id="0" name=""/>
        <dsp:cNvSpPr/>
      </dsp:nvSpPr>
      <dsp:spPr>
        <a:xfrm>
          <a:off x="5583588" y="727720"/>
          <a:ext cx="144794" cy="542980"/>
        </a:xfrm>
        <a:custGeom>
          <a:avLst/>
          <a:gdLst/>
          <a:ahLst/>
          <a:cxnLst/>
          <a:rect l="0" t="0" r="0" b="0"/>
          <a:pathLst>
            <a:path>
              <a:moveTo>
                <a:pt x="0" y="0"/>
              </a:moveTo>
              <a:lnTo>
                <a:pt x="0" y="542980"/>
              </a:lnTo>
              <a:lnTo>
                <a:pt x="144794" y="54298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067507-731B-44AB-8835-DA46013F9E48}">
      <dsp:nvSpPr>
        <dsp:cNvPr id="0" name=""/>
        <dsp:cNvSpPr/>
      </dsp:nvSpPr>
      <dsp:spPr>
        <a:xfrm>
          <a:off x="5728383" y="908713"/>
          <a:ext cx="1158359" cy="7239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ES" sz="1300" kern="1200">
              <a:latin typeface="Calibri Light" panose="020F0302020204030204"/>
            </a:rPr>
            <a:t>Instalación</a:t>
          </a:r>
          <a:endParaRPr lang="es-ES" sz="1300" kern="1200"/>
        </a:p>
      </dsp:txBody>
      <dsp:txXfrm>
        <a:off x="5749587" y="929917"/>
        <a:ext cx="1115951" cy="681566"/>
      </dsp:txXfrm>
    </dsp:sp>
    <dsp:sp modelId="{E461CD7E-688C-40DD-8C81-4C8C51E0B2DE}">
      <dsp:nvSpPr>
        <dsp:cNvPr id="0" name=""/>
        <dsp:cNvSpPr/>
      </dsp:nvSpPr>
      <dsp:spPr>
        <a:xfrm>
          <a:off x="5583588" y="727720"/>
          <a:ext cx="144794" cy="1447948"/>
        </a:xfrm>
        <a:custGeom>
          <a:avLst/>
          <a:gdLst/>
          <a:ahLst/>
          <a:cxnLst/>
          <a:rect l="0" t="0" r="0" b="0"/>
          <a:pathLst>
            <a:path>
              <a:moveTo>
                <a:pt x="0" y="0"/>
              </a:moveTo>
              <a:lnTo>
                <a:pt x="0" y="1447948"/>
              </a:lnTo>
              <a:lnTo>
                <a:pt x="144794" y="144794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70833E-5975-4109-BB65-50A18730399A}">
      <dsp:nvSpPr>
        <dsp:cNvPr id="0" name=""/>
        <dsp:cNvSpPr/>
      </dsp:nvSpPr>
      <dsp:spPr>
        <a:xfrm>
          <a:off x="5728383" y="1813681"/>
          <a:ext cx="1158359" cy="7239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s-ES" sz="1300" kern="1200">
              <a:latin typeface="Calibri Light" panose="020F0302020204030204"/>
            </a:rPr>
            <a:t>Elementos necesarios</a:t>
          </a:r>
          <a:endParaRPr lang="es-ES" sz="1300" kern="1200"/>
        </a:p>
      </dsp:txBody>
      <dsp:txXfrm>
        <a:off x="5749587" y="1834885"/>
        <a:ext cx="1115951" cy="681566"/>
      </dsp:txXfrm>
    </dsp:sp>
    <dsp:sp modelId="{9939B685-BE06-4D8A-8342-E9026E779E73}">
      <dsp:nvSpPr>
        <dsp:cNvPr id="0" name=""/>
        <dsp:cNvSpPr/>
      </dsp:nvSpPr>
      <dsp:spPr>
        <a:xfrm>
          <a:off x="5583588" y="727720"/>
          <a:ext cx="144794" cy="2352916"/>
        </a:xfrm>
        <a:custGeom>
          <a:avLst/>
          <a:gdLst/>
          <a:ahLst/>
          <a:cxnLst/>
          <a:rect l="0" t="0" r="0" b="0"/>
          <a:pathLst>
            <a:path>
              <a:moveTo>
                <a:pt x="0" y="0"/>
              </a:moveTo>
              <a:lnTo>
                <a:pt x="0" y="2352916"/>
              </a:lnTo>
              <a:lnTo>
                <a:pt x="144794" y="235291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A6D8F9E-8CD6-4602-B76C-2A592A1BD693}">
      <dsp:nvSpPr>
        <dsp:cNvPr id="0" name=""/>
        <dsp:cNvSpPr/>
      </dsp:nvSpPr>
      <dsp:spPr>
        <a:xfrm>
          <a:off x="5728383" y="2718649"/>
          <a:ext cx="1158359" cy="7239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rtl="0">
            <a:lnSpc>
              <a:spcPct val="90000"/>
            </a:lnSpc>
            <a:spcBef>
              <a:spcPct val="0"/>
            </a:spcBef>
            <a:spcAft>
              <a:spcPct val="35000"/>
            </a:spcAft>
            <a:buNone/>
          </a:pPr>
          <a:r>
            <a:rPr lang="es-ES" sz="1300" kern="1200">
              <a:latin typeface="Calibri Light" panose="020F0302020204030204"/>
            </a:rPr>
            <a:t>Medidor (op)</a:t>
          </a:r>
        </a:p>
      </dsp:txBody>
      <dsp:txXfrm>
        <a:off x="5749587" y="2739853"/>
        <a:ext cx="1115951" cy="681566"/>
      </dsp:txXfrm>
    </dsp:sp>
    <dsp:sp modelId="{3BFF4A80-08B9-4C1B-85D1-F3505D9D4F77}">
      <dsp:nvSpPr>
        <dsp:cNvPr id="0" name=""/>
        <dsp:cNvSpPr/>
      </dsp:nvSpPr>
      <dsp:spPr>
        <a:xfrm>
          <a:off x="5583588" y="727720"/>
          <a:ext cx="144794" cy="3257884"/>
        </a:xfrm>
        <a:custGeom>
          <a:avLst/>
          <a:gdLst/>
          <a:ahLst/>
          <a:cxnLst/>
          <a:rect l="0" t="0" r="0" b="0"/>
          <a:pathLst>
            <a:path>
              <a:moveTo>
                <a:pt x="0" y="0"/>
              </a:moveTo>
              <a:lnTo>
                <a:pt x="0" y="3257884"/>
              </a:lnTo>
              <a:lnTo>
                <a:pt x="144794" y="325788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05D7B3-36B1-46D4-BAB9-197930E6662C}">
      <dsp:nvSpPr>
        <dsp:cNvPr id="0" name=""/>
        <dsp:cNvSpPr/>
      </dsp:nvSpPr>
      <dsp:spPr>
        <a:xfrm>
          <a:off x="5728383" y="3623617"/>
          <a:ext cx="1158359" cy="72397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ES" sz="1300" kern="1200">
              <a:latin typeface="Calibri Light" panose="020F0302020204030204"/>
            </a:rPr>
            <a:t>Mantenimiento</a:t>
          </a:r>
        </a:p>
      </dsp:txBody>
      <dsp:txXfrm>
        <a:off x="5749587" y="3644821"/>
        <a:ext cx="1115951" cy="6815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B18DE4-B53D-4CA5-A5BF-FB9C411CB664}">
      <dsp:nvSpPr>
        <dsp:cNvPr id="0" name=""/>
        <dsp:cNvSpPr/>
      </dsp:nvSpPr>
      <dsp:spPr>
        <a:xfrm>
          <a:off x="4206240" y="531"/>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t" anchorCtr="0">
          <a:noAutofit/>
        </a:bodyPr>
        <a:lstStyle/>
        <a:p>
          <a:pPr marL="285750" lvl="1" indent="-285750" algn="l" defTabSz="1422400">
            <a:lnSpc>
              <a:spcPct val="90000"/>
            </a:lnSpc>
            <a:spcBef>
              <a:spcPct val="0"/>
            </a:spcBef>
            <a:spcAft>
              <a:spcPct val="15000"/>
            </a:spcAft>
            <a:buChar char="•"/>
          </a:pPr>
          <a:r>
            <a:rPr lang="es-ES" sz="3200" kern="1200">
              <a:latin typeface="Calibri Light" panose="020F0302020204030204"/>
            </a:rPr>
            <a:t>300mil€</a:t>
          </a:r>
          <a:endParaRPr lang="es-ES" sz="3200" kern="1200"/>
        </a:p>
        <a:p>
          <a:pPr marL="285750" lvl="1" indent="-285750" algn="l" defTabSz="1422400">
            <a:lnSpc>
              <a:spcPct val="90000"/>
            </a:lnSpc>
            <a:spcBef>
              <a:spcPct val="0"/>
            </a:spcBef>
            <a:spcAft>
              <a:spcPct val="15000"/>
            </a:spcAft>
            <a:buChar char="•"/>
          </a:pPr>
          <a:r>
            <a:rPr lang="es-ES" sz="3200" kern="1200">
              <a:latin typeface="Calibri Light" panose="020F0302020204030204"/>
            </a:rPr>
            <a:t>3%</a:t>
          </a:r>
          <a:endParaRPr lang="es-ES" sz="3200" kern="1200"/>
        </a:p>
        <a:p>
          <a:pPr marL="285750" lvl="1" indent="-285750" algn="l" defTabSz="1422400" rtl="0">
            <a:lnSpc>
              <a:spcPct val="90000"/>
            </a:lnSpc>
            <a:spcBef>
              <a:spcPct val="0"/>
            </a:spcBef>
            <a:spcAft>
              <a:spcPct val="15000"/>
            </a:spcAft>
            <a:buChar char="•"/>
          </a:pPr>
          <a:r>
            <a:rPr lang="es-ES" sz="3200" kern="1200">
              <a:latin typeface="Calibri Light" panose="020F0302020204030204"/>
            </a:rPr>
            <a:t>4 años</a:t>
          </a:r>
        </a:p>
      </dsp:txBody>
      <dsp:txXfrm>
        <a:off x="4206240" y="259476"/>
        <a:ext cx="5532525" cy="1553669"/>
      </dsp:txXfrm>
    </dsp:sp>
    <dsp:sp modelId="{7F57D273-C54E-40F7-98F4-45CEE9E2AE9F}">
      <dsp:nvSpPr>
        <dsp:cNvPr id="0" name=""/>
        <dsp:cNvSpPr/>
      </dsp:nvSpPr>
      <dsp:spPr>
        <a:xfrm>
          <a:off x="0" y="531"/>
          <a:ext cx="4206240" cy="2071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s-ES" sz="6500" kern="1200">
              <a:latin typeface="Calibri Light" panose="020F0302020204030204"/>
            </a:rPr>
            <a:t>Préstamo</a:t>
          </a:r>
          <a:endParaRPr lang="es-ES" sz="6500" kern="1200"/>
        </a:p>
      </dsp:txBody>
      <dsp:txXfrm>
        <a:off x="101125" y="101656"/>
        <a:ext cx="4003990" cy="1869309"/>
      </dsp:txXfrm>
    </dsp:sp>
    <dsp:sp modelId="{825E28C8-75F2-4878-A18C-26CB8C84DA2C}">
      <dsp:nvSpPr>
        <dsp:cNvPr id="0" name=""/>
        <dsp:cNvSpPr/>
      </dsp:nvSpPr>
      <dsp:spPr>
        <a:xfrm>
          <a:off x="4206240" y="2279246"/>
          <a:ext cx="6309360" cy="2071559"/>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t" anchorCtr="0">
          <a:noAutofit/>
        </a:bodyPr>
        <a:lstStyle/>
        <a:p>
          <a:pPr marL="285750" lvl="1" indent="-285750" algn="l" defTabSz="1422400" rtl="0">
            <a:lnSpc>
              <a:spcPct val="90000"/>
            </a:lnSpc>
            <a:spcBef>
              <a:spcPct val="0"/>
            </a:spcBef>
            <a:spcAft>
              <a:spcPct val="15000"/>
            </a:spcAft>
            <a:buChar char="•"/>
          </a:pPr>
          <a:r>
            <a:rPr lang="es-ES" sz="3200" kern="1200">
              <a:latin typeface="Calibri Light" panose="020F0302020204030204"/>
            </a:rPr>
            <a:t>Desarrollo App</a:t>
          </a:r>
          <a:endParaRPr lang="es-ES" sz="3200" kern="1200"/>
        </a:p>
        <a:p>
          <a:pPr marL="285750" lvl="1" indent="-285750" algn="l" defTabSz="1422400">
            <a:lnSpc>
              <a:spcPct val="90000"/>
            </a:lnSpc>
            <a:spcBef>
              <a:spcPct val="0"/>
            </a:spcBef>
            <a:spcAft>
              <a:spcPct val="15000"/>
            </a:spcAft>
            <a:buChar char="•"/>
          </a:pPr>
          <a:r>
            <a:rPr lang="es-ES" sz="3200" kern="1200">
              <a:latin typeface="Calibri Light" panose="020F0302020204030204"/>
            </a:rPr>
            <a:t>Stock</a:t>
          </a:r>
          <a:endParaRPr lang="es-ES" sz="3200" kern="1200"/>
        </a:p>
        <a:p>
          <a:pPr marL="285750" lvl="1" indent="-285750" algn="l" defTabSz="1422400">
            <a:lnSpc>
              <a:spcPct val="90000"/>
            </a:lnSpc>
            <a:spcBef>
              <a:spcPct val="0"/>
            </a:spcBef>
            <a:spcAft>
              <a:spcPct val="15000"/>
            </a:spcAft>
            <a:buChar char="•"/>
          </a:pPr>
          <a:r>
            <a:rPr lang="es-ES" sz="3200" kern="1200">
              <a:latin typeface="Calibri Light" panose="020F0302020204030204"/>
            </a:rPr>
            <a:t>Servicios</a:t>
          </a:r>
        </a:p>
      </dsp:txBody>
      <dsp:txXfrm>
        <a:off x="4206240" y="2538191"/>
        <a:ext cx="5532525" cy="1553669"/>
      </dsp:txXfrm>
    </dsp:sp>
    <dsp:sp modelId="{68F98B2A-16DC-48EB-B721-8060FDB8D6C0}">
      <dsp:nvSpPr>
        <dsp:cNvPr id="0" name=""/>
        <dsp:cNvSpPr/>
      </dsp:nvSpPr>
      <dsp:spPr>
        <a:xfrm>
          <a:off x="0" y="2279246"/>
          <a:ext cx="4206240" cy="20715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marL="0" lvl="0" indent="0" algn="ctr" defTabSz="2889250">
            <a:lnSpc>
              <a:spcPct val="90000"/>
            </a:lnSpc>
            <a:spcBef>
              <a:spcPct val="0"/>
            </a:spcBef>
            <a:spcAft>
              <a:spcPct val="35000"/>
            </a:spcAft>
            <a:buNone/>
          </a:pPr>
          <a:r>
            <a:rPr lang="es-ES" sz="6500" kern="1200">
              <a:latin typeface="Calibri Light" panose="020F0302020204030204"/>
            </a:rPr>
            <a:t>Inversión</a:t>
          </a:r>
          <a:endParaRPr lang="es-ES" sz="6500" kern="1200"/>
        </a:p>
      </dsp:txBody>
      <dsp:txXfrm>
        <a:off x="101125" y="2380371"/>
        <a:ext cx="4003990" cy="186930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CA1853-891E-4A8C-807A-FD80483676CC}">
      <dsp:nvSpPr>
        <dsp:cNvPr id="0" name=""/>
        <dsp:cNvSpPr/>
      </dsp:nvSpPr>
      <dsp:spPr>
        <a:xfrm>
          <a:off x="0" y="989981"/>
          <a:ext cx="6589260" cy="10073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rtl="0">
            <a:lnSpc>
              <a:spcPct val="90000"/>
            </a:lnSpc>
            <a:spcBef>
              <a:spcPct val="0"/>
            </a:spcBef>
            <a:spcAft>
              <a:spcPct val="35000"/>
            </a:spcAft>
            <a:buNone/>
          </a:pPr>
          <a:r>
            <a:rPr lang="es-ES" sz="4200" kern="1200"/>
            <a:t>VAN =  </a:t>
          </a:r>
          <a:r>
            <a:rPr lang="es-ES" sz="4200" kern="1200">
              <a:latin typeface="Calibri Light" panose="020F0302020204030204"/>
            </a:rPr>
            <a:t>62.723,63€</a:t>
          </a:r>
          <a:endParaRPr lang="en-US" sz="4200" kern="1200"/>
        </a:p>
      </dsp:txBody>
      <dsp:txXfrm>
        <a:off x="49176" y="1039157"/>
        <a:ext cx="6490908" cy="909018"/>
      </dsp:txXfrm>
    </dsp:sp>
    <dsp:sp modelId="{B7D5A939-90EF-4DFF-A446-AB2A1A84B5A1}">
      <dsp:nvSpPr>
        <dsp:cNvPr id="0" name=""/>
        <dsp:cNvSpPr/>
      </dsp:nvSpPr>
      <dsp:spPr>
        <a:xfrm>
          <a:off x="0" y="2118311"/>
          <a:ext cx="6589260" cy="100737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rtl="0">
            <a:lnSpc>
              <a:spcPct val="90000"/>
            </a:lnSpc>
            <a:spcBef>
              <a:spcPct val="0"/>
            </a:spcBef>
            <a:spcAft>
              <a:spcPct val="35000"/>
            </a:spcAft>
            <a:buNone/>
          </a:pPr>
          <a:r>
            <a:rPr lang="es-ES" sz="4200" kern="1200"/>
            <a:t>TIR = </a:t>
          </a:r>
          <a:r>
            <a:rPr lang="es-ES" sz="4200" kern="1200">
              <a:latin typeface="Calibri Light" panose="020F0302020204030204"/>
            </a:rPr>
            <a:t> 17,70%</a:t>
          </a:r>
          <a:endParaRPr lang="en-US" sz="4200" kern="1200"/>
        </a:p>
      </dsp:txBody>
      <dsp:txXfrm>
        <a:off x="49176" y="2167487"/>
        <a:ext cx="6490908" cy="909018"/>
      </dsp:txXfrm>
    </dsp:sp>
    <dsp:sp modelId="{B2AEC985-FA3D-403C-91A4-78CF1C101640}">
      <dsp:nvSpPr>
        <dsp:cNvPr id="0" name=""/>
        <dsp:cNvSpPr/>
      </dsp:nvSpPr>
      <dsp:spPr>
        <a:xfrm>
          <a:off x="0" y="3246641"/>
          <a:ext cx="6589260" cy="10073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rtl="0">
            <a:lnSpc>
              <a:spcPct val="90000"/>
            </a:lnSpc>
            <a:spcBef>
              <a:spcPct val="0"/>
            </a:spcBef>
            <a:spcAft>
              <a:spcPct val="35000"/>
            </a:spcAft>
            <a:buNone/>
          </a:pPr>
          <a:r>
            <a:rPr lang="es-ES" sz="4200" kern="1200"/>
            <a:t>Periodo de retorno</a:t>
          </a:r>
          <a:r>
            <a:rPr lang="es-ES" sz="4200" kern="1200">
              <a:latin typeface="Calibri Light" panose="020F0302020204030204"/>
            </a:rPr>
            <a:t> = 3,5289</a:t>
          </a:r>
          <a:endParaRPr lang="en-US" sz="4200" kern="1200"/>
        </a:p>
      </dsp:txBody>
      <dsp:txXfrm>
        <a:off x="49176" y="3295817"/>
        <a:ext cx="6490908" cy="9090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FABDA0-AA6E-46DD-A57A-298B8964C449}">
      <dsp:nvSpPr>
        <dsp:cNvPr id="0" name=""/>
        <dsp:cNvSpPr/>
      </dsp:nvSpPr>
      <dsp:spPr>
        <a:xfrm>
          <a:off x="4947" y="167735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EB9F95-9BD3-4975-BE1F-7063F7D5C074}">
      <dsp:nvSpPr>
        <dsp:cNvPr id="0" name=""/>
        <dsp:cNvSpPr/>
      </dsp:nvSpPr>
      <dsp:spPr>
        <a:xfrm>
          <a:off x="193369" y="1865778"/>
          <a:ext cx="520402" cy="52040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91038-58D6-4668-BBB2-819088227C58}">
      <dsp:nvSpPr>
        <dsp:cNvPr id="0" name=""/>
        <dsp:cNvSpPr/>
      </dsp:nvSpPr>
      <dsp:spPr>
        <a:xfrm>
          <a:off x="939128" y="1587538"/>
          <a:ext cx="2425600" cy="1076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kern="1200">
              <a:latin typeface="Aptos" panose="020B0004020202020204" pitchFamily="34" charset="0"/>
            </a:rPr>
            <a:t>Reconocimiento de matrículas</a:t>
          </a:r>
          <a:endParaRPr lang="en-US" sz="2400" kern="1200">
            <a:latin typeface="Aptos" panose="020B0004020202020204" pitchFamily="34" charset="0"/>
          </a:endParaRPr>
        </a:p>
      </dsp:txBody>
      <dsp:txXfrm>
        <a:off x="939128" y="1587538"/>
        <a:ext cx="2425600" cy="1076883"/>
      </dsp:txXfrm>
    </dsp:sp>
    <dsp:sp modelId="{EE474212-594B-45CA-8C9C-E05331E4F698}">
      <dsp:nvSpPr>
        <dsp:cNvPr id="0" name=""/>
        <dsp:cNvSpPr/>
      </dsp:nvSpPr>
      <dsp:spPr>
        <a:xfrm>
          <a:off x="3733240" y="167735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4541F2-B3E0-41D2-A755-76AFF6186884}">
      <dsp:nvSpPr>
        <dsp:cNvPr id="0" name=""/>
        <dsp:cNvSpPr/>
      </dsp:nvSpPr>
      <dsp:spPr>
        <a:xfrm>
          <a:off x="3921662" y="1865778"/>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FEFAC-73C9-4736-B3E4-56D06E63D986}">
      <dsp:nvSpPr>
        <dsp:cNvPr id="0" name=""/>
        <dsp:cNvSpPr/>
      </dsp:nvSpPr>
      <dsp:spPr>
        <a:xfrm>
          <a:off x="4822753" y="167735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kern="1200">
              <a:latin typeface="Aptos" panose="020B0004020202020204" pitchFamily="34" charset="0"/>
            </a:rPr>
            <a:t>Sistema de apertura inalámbrica</a:t>
          </a:r>
          <a:endParaRPr lang="en-US" sz="2400" kern="1200">
            <a:latin typeface="Aptos" panose="020B0004020202020204" pitchFamily="34" charset="0"/>
          </a:endParaRPr>
        </a:p>
      </dsp:txBody>
      <dsp:txXfrm>
        <a:off x="4822753" y="1677357"/>
        <a:ext cx="2114937" cy="897246"/>
      </dsp:txXfrm>
    </dsp:sp>
    <dsp:sp modelId="{41193053-54D3-4B1F-B787-D414BEAC2BA9}">
      <dsp:nvSpPr>
        <dsp:cNvPr id="0" name=""/>
        <dsp:cNvSpPr/>
      </dsp:nvSpPr>
      <dsp:spPr>
        <a:xfrm>
          <a:off x="7306202" y="1677357"/>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DDEE4-9C85-40AB-AED1-BC7C059912DC}">
      <dsp:nvSpPr>
        <dsp:cNvPr id="0" name=""/>
        <dsp:cNvSpPr/>
      </dsp:nvSpPr>
      <dsp:spPr>
        <a:xfrm>
          <a:off x="7494624" y="1865778"/>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A2A173-7317-419B-A827-B20BA2B7D9EE}">
      <dsp:nvSpPr>
        <dsp:cNvPr id="0" name=""/>
        <dsp:cNvSpPr/>
      </dsp:nvSpPr>
      <dsp:spPr>
        <a:xfrm>
          <a:off x="8395715" y="1677357"/>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s-ES" sz="2400" kern="1200">
              <a:latin typeface="Aptos" panose="020B0004020202020204" pitchFamily="34" charset="0"/>
            </a:rPr>
            <a:t>Teclado numérico</a:t>
          </a:r>
          <a:endParaRPr lang="en-US" sz="2400" kern="1200">
            <a:latin typeface="Aptos" panose="020B0004020202020204" pitchFamily="34" charset="0"/>
          </a:endParaRPr>
        </a:p>
      </dsp:txBody>
      <dsp:txXfrm>
        <a:off x="8395715" y="1677357"/>
        <a:ext cx="2114937" cy="8972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93BEA5-0C2A-44CA-926C-191098481171}">
      <dsp:nvSpPr>
        <dsp:cNvPr id="0" name=""/>
        <dsp:cNvSpPr/>
      </dsp:nvSpPr>
      <dsp:spPr>
        <a:xfrm>
          <a:off x="927323" y="896800"/>
          <a:ext cx="1390639" cy="1390639"/>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F75F0D1D-0D00-4514-85E5-BEADCBB6227E}">
      <dsp:nvSpPr>
        <dsp:cNvPr id="0" name=""/>
        <dsp:cNvSpPr/>
      </dsp:nvSpPr>
      <dsp:spPr>
        <a:xfrm>
          <a:off x="1081237" y="974526"/>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FCE8FD-E497-4022-B754-4DAB58A9B298}">
      <dsp:nvSpPr>
        <dsp:cNvPr id="0" name=""/>
        <dsp:cNvSpPr/>
      </dsp:nvSpPr>
      <dsp:spPr>
        <a:xfrm>
          <a:off x="75768" y="2850985"/>
          <a:ext cx="3093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s-ES" sz="2000" kern="1200" cap="none">
              <a:latin typeface="Aptos" panose="020B0004020202020204" pitchFamily="34" charset="0"/>
            </a:rPr>
            <a:t>Estaciones de carga AIO </a:t>
          </a:r>
        </a:p>
        <a:p>
          <a:pPr marL="0" lvl="0" indent="0" algn="ctr" defTabSz="889000">
            <a:lnSpc>
              <a:spcPct val="100000"/>
            </a:lnSpc>
            <a:spcBef>
              <a:spcPct val="0"/>
            </a:spcBef>
            <a:spcAft>
              <a:spcPct val="35000"/>
            </a:spcAft>
            <a:buNone/>
            <a:defRPr cap="all"/>
          </a:pPr>
          <a:r>
            <a:rPr lang="es-ES" sz="2000" kern="1200" cap="none">
              <a:latin typeface="Aptos" panose="020B0004020202020204" pitchFamily="34" charset="0"/>
            </a:rPr>
            <a:t>(</a:t>
          </a:r>
          <a:r>
            <a:rPr lang="es-ES" sz="2000" kern="1200" cap="none" err="1">
              <a:latin typeface="Aptos" panose="020B0004020202020204" pitchFamily="34" charset="0"/>
            </a:rPr>
            <a:t>A</a:t>
          </a:r>
          <a:r>
            <a:rPr lang="es-ES" sz="2000" i="1" kern="1200" cap="none" err="1">
              <a:latin typeface="Aptos" panose="020B0004020202020204" pitchFamily="34" charset="0"/>
            </a:rPr>
            <a:t>ll</a:t>
          </a:r>
          <a:r>
            <a:rPr lang="es-ES" sz="2000" i="1" kern="1200" cap="none">
              <a:latin typeface="Aptos" panose="020B0004020202020204" pitchFamily="34" charset="0"/>
            </a:rPr>
            <a:t> In </a:t>
          </a:r>
          <a:r>
            <a:rPr lang="es-ES" sz="2000" i="1" kern="1200" cap="none" err="1">
              <a:latin typeface="Aptos" panose="020B0004020202020204" pitchFamily="34" charset="0"/>
            </a:rPr>
            <a:t>One</a:t>
          </a:r>
          <a:r>
            <a:rPr lang="es-ES" sz="2000" kern="1200" cap="none">
              <a:latin typeface="Aptos" panose="020B0004020202020204" pitchFamily="34" charset="0"/>
            </a:rPr>
            <a:t>)</a:t>
          </a:r>
          <a:endParaRPr lang="en-US" sz="2000" kern="1200" cap="none">
            <a:latin typeface="Aptos" panose="020B0004020202020204" pitchFamily="34" charset="0"/>
          </a:endParaRPr>
        </a:p>
      </dsp:txBody>
      <dsp:txXfrm>
        <a:off x="75768" y="2850985"/>
        <a:ext cx="3093750" cy="742500"/>
      </dsp:txXfrm>
    </dsp:sp>
    <dsp:sp modelId="{5446288A-9BC8-44D9-9720-F705005117C0}">
      <dsp:nvSpPr>
        <dsp:cNvPr id="0" name=""/>
        <dsp:cNvSpPr/>
      </dsp:nvSpPr>
      <dsp:spPr>
        <a:xfrm>
          <a:off x="4561474" y="897323"/>
          <a:ext cx="1389592" cy="1389592"/>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960795FD-77CB-4919-AFBE-30719BA89C1D}">
      <dsp:nvSpPr>
        <dsp:cNvPr id="0" name=""/>
        <dsp:cNvSpPr/>
      </dsp:nvSpPr>
      <dsp:spPr>
        <a:xfrm>
          <a:off x="4714866" y="925117"/>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57005C-1037-41DA-8E32-C756BD832505}">
      <dsp:nvSpPr>
        <dsp:cNvPr id="0" name=""/>
        <dsp:cNvSpPr/>
      </dsp:nvSpPr>
      <dsp:spPr>
        <a:xfrm>
          <a:off x="3710925" y="2917520"/>
          <a:ext cx="3093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s-ES" sz="2000" kern="1200" cap="none">
              <a:latin typeface="Aptos" panose="020B0004020202020204" pitchFamily="34" charset="0"/>
            </a:rPr>
            <a:t>Medidores de carga</a:t>
          </a:r>
          <a:endParaRPr lang="en-US" sz="2000" kern="1200" cap="none">
            <a:latin typeface="Aptos" panose="020B0004020202020204" pitchFamily="34" charset="0"/>
          </a:endParaRPr>
        </a:p>
      </dsp:txBody>
      <dsp:txXfrm>
        <a:off x="3710925" y="2917520"/>
        <a:ext cx="3093750" cy="742500"/>
      </dsp:txXfrm>
    </dsp:sp>
    <dsp:sp modelId="{947B1591-14EF-4E6E-8306-2CDEEF0FD649}">
      <dsp:nvSpPr>
        <dsp:cNvPr id="0" name=""/>
        <dsp:cNvSpPr/>
      </dsp:nvSpPr>
      <dsp:spPr>
        <a:xfrm>
          <a:off x="8169587" y="897323"/>
          <a:ext cx="1389592" cy="1389592"/>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750E5742-F23B-4E08-9046-29E8CD7CCCF2}">
      <dsp:nvSpPr>
        <dsp:cNvPr id="0" name=""/>
        <dsp:cNvSpPr/>
      </dsp:nvSpPr>
      <dsp:spPr>
        <a:xfrm>
          <a:off x="8381998" y="1268276"/>
          <a:ext cx="945706" cy="64770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13000" b="-13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B5059A-4179-4A8F-A602-7D261993BB1D}">
      <dsp:nvSpPr>
        <dsp:cNvPr id="0" name=""/>
        <dsp:cNvSpPr/>
      </dsp:nvSpPr>
      <dsp:spPr>
        <a:xfrm>
          <a:off x="7346081" y="2917520"/>
          <a:ext cx="309375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defRPr cap="all"/>
          </a:pPr>
          <a:r>
            <a:rPr lang="es-ES" sz="2000" kern="1200" cap="none">
              <a:latin typeface="Aptos" panose="020B0004020202020204" pitchFamily="34" charset="0"/>
            </a:rPr>
            <a:t>Cobro a posteriori</a:t>
          </a:r>
          <a:endParaRPr lang="en-US" sz="2000" kern="1200" cap="none">
            <a:latin typeface="Aptos" panose="020B0004020202020204" pitchFamily="34" charset="0"/>
          </a:endParaRPr>
        </a:p>
      </dsp:txBody>
      <dsp:txXfrm>
        <a:off x="7346081" y="2917520"/>
        <a:ext cx="3093750" cy="742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4F071-C34D-41BE-8362-166E05EA63FC}">
      <dsp:nvSpPr>
        <dsp:cNvPr id="0" name=""/>
        <dsp:cNvSpPr/>
      </dsp:nvSpPr>
      <dsp:spPr>
        <a:xfrm>
          <a:off x="1747800" y="40735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0712EA-D227-428E-A86C-EE6BF8D4A655}">
      <dsp:nvSpPr>
        <dsp:cNvPr id="0" name=""/>
        <dsp:cNvSpPr/>
      </dsp:nvSpPr>
      <dsp:spPr>
        <a:xfrm>
          <a:off x="550080" y="252968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kern="1200" cap="none" err="1">
              <a:solidFill>
                <a:schemeClr val="tx1"/>
              </a:solidFill>
              <a:latin typeface="Aptos" panose="020B0004020202020204" pitchFamily="34" charset="0"/>
            </a:rPr>
            <a:t>Servidores</a:t>
          </a:r>
          <a:r>
            <a:rPr lang="en-US" sz="3700" kern="1200" cap="none">
              <a:solidFill>
                <a:schemeClr val="tx1"/>
              </a:solidFill>
              <a:latin typeface="Aptos" panose="020B0004020202020204" pitchFamily="34" charset="0"/>
            </a:rPr>
            <a:t> </a:t>
          </a:r>
          <a:r>
            <a:rPr lang="en-US" sz="3200" kern="1200" cap="none" err="1">
              <a:solidFill>
                <a:schemeClr val="tx1"/>
              </a:solidFill>
              <a:latin typeface="Aptos" panose="020B0004020202020204" pitchFamily="34" charset="0"/>
            </a:rPr>
            <a:t>físicos</a:t>
          </a:r>
          <a:endParaRPr lang="en-US" sz="3200" kern="1200">
            <a:solidFill>
              <a:schemeClr val="tx1"/>
            </a:solidFill>
            <a:latin typeface="Aptos" panose="020B0004020202020204" pitchFamily="34" charset="0"/>
          </a:endParaRPr>
        </a:p>
      </dsp:txBody>
      <dsp:txXfrm>
        <a:off x="550080" y="2529689"/>
        <a:ext cx="4320000" cy="720000"/>
      </dsp:txXfrm>
    </dsp:sp>
    <dsp:sp modelId="{E62F8EAC-27CD-4056-A8F6-58803D6993A1}">
      <dsp:nvSpPr>
        <dsp:cNvPr id="0" name=""/>
        <dsp:cNvSpPr/>
      </dsp:nvSpPr>
      <dsp:spPr>
        <a:xfrm>
          <a:off x="6823800" y="40735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64783A-69BE-4F5B-85DB-4F4D2748C742}">
      <dsp:nvSpPr>
        <dsp:cNvPr id="0" name=""/>
        <dsp:cNvSpPr/>
      </dsp:nvSpPr>
      <dsp:spPr>
        <a:xfrm>
          <a:off x="5596920" y="251023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s-ES" sz="3200" kern="1200" cap="none">
              <a:ln>
                <a:noFill/>
              </a:ln>
              <a:solidFill>
                <a:schemeClr val="tx1"/>
              </a:solidFill>
              <a:latin typeface="Aptos" panose="020B0004020202020204" pitchFamily="34" charset="0"/>
            </a:rPr>
            <a:t>Servidores</a:t>
          </a:r>
          <a:r>
            <a:rPr lang="es-ES" sz="3700" kern="1200" cap="none">
              <a:solidFill>
                <a:schemeClr val="tx1"/>
              </a:solidFill>
              <a:latin typeface="Aptos" panose="020B0004020202020204" pitchFamily="34" charset="0"/>
            </a:rPr>
            <a:t> </a:t>
          </a:r>
          <a:r>
            <a:rPr lang="es-ES" sz="3200" kern="1200" cap="none" err="1">
              <a:solidFill>
                <a:schemeClr val="tx1"/>
              </a:solidFill>
              <a:latin typeface="Aptos" panose="020B0004020202020204" pitchFamily="34" charset="0"/>
            </a:rPr>
            <a:t>cloud</a:t>
          </a:r>
          <a:endParaRPr lang="en-US" sz="3200" kern="1200">
            <a:solidFill>
              <a:schemeClr val="tx1"/>
            </a:solidFill>
            <a:latin typeface="Aptos" panose="020B0004020202020204" pitchFamily="34" charset="0"/>
          </a:endParaRPr>
        </a:p>
      </dsp:txBody>
      <dsp:txXfrm>
        <a:off x="5596920" y="2510234"/>
        <a:ext cx="432000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80BA52-5A9A-4849-9CA0-E594865EF083}">
      <dsp:nvSpPr>
        <dsp:cNvPr id="0" name=""/>
        <dsp:cNvSpPr/>
      </dsp:nvSpPr>
      <dsp:spPr>
        <a:xfrm>
          <a:off x="974345" y="1090782"/>
          <a:ext cx="1259021" cy="12590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281550-BECE-4734-9900-5D98843B99DC}">
      <dsp:nvSpPr>
        <dsp:cNvPr id="0" name=""/>
        <dsp:cNvSpPr/>
      </dsp:nvSpPr>
      <dsp:spPr>
        <a:xfrm>
          <a:off x="204943" y="2699147"/>
          <a:ext cx="27978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s-ES" sz="2400" kern="1200">
              <a:latin typeface="Aptos" panose="020B0004020202020204" pitchFamily="34" charset="0"/>
            </a:rPr>
            <a:t>Sensor inalámbrico</a:t>
          </a:r>
          <a:endParaRPr lang="en-US" sz="2400" kern="1200">
            <a:latin typeface="Aptos" panose="020B0004020202020204" pitchFamily="34" charset="0"/>
          </a:endParaRPr>
        </a:p>
      </dsp:txBody>
      <dsp:txXfrm>
        <a:off x="204943" y="2699147"/>
        <a:ext cx="2797825" cy="720000"/>
      </dsp:txXfrm>
    </dsp:sp>
    <dsp:sp modelId="{C7D19DE3-A751-49E2-AC81-4958E433483C}">
      <dsp:nvSpPr>
        <dsp:cNvPr id="0" name=""/>
        <dsp:cNvSpPr/>
      </dsp:nvSpPr>
      <dsp:spPr>
        <a:xfrm>
          <a:off x="4261789" y="1090782"/>
          <a:ext cx="1259021" cy="12590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A293F-1357-45AB-858C-51B8683E3390}">
      <dsp:nvSpPr>
        <dsp:cNvPr id="0" name=""/>
        <dsp:cNvSpPr/>
      </dsp:nvSpPr>
      <dsp:spPr>
        <a:xfrm>
          <a:off x="3492387" y="2699147"/>
          <a:ext cx="27978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s-ES" sz="2400" kern="1200">
              <a:latin typeface="Aptos" panose="020B0004020202020204" pitchFamily="34" charset="0"/>
            </a:rPr>
            <a:t>HUB</a:t>
          </a:r>
          <a:endParaRPr lang="en-US" sz="2400" kern="1200">
            <a:latin typeface="Aptos" panose="020B0004020202020204" pitchFamily="34" charset="0"/>
          </a:endParaRPr>
        </a:p>
      </dsp:txBody>
      <dsp:txXfrm>
        <a:off x="3492387" y="2699147"/>
        <a:ext cx="2797825" cy="720000"/>
      </dsp:txXfrm>
    </dsp:sp>
    <dsp:sp modelId="{E4C7402A-DE6D-4B21-99F5-13942099C7E9}">
      <dsp:nvSpPr>
        <dsp:cNvPr id="0" name=""/>
        <dsp:cNvSpPr/>
      </dsp:nvSpPr>
      <dsp:spPr>
        <a:xfrm>
          <a:off x="7549234" y="1090782"/>
          <a:ext cx="1259021" cy="12590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727F5E-CB88-4309-9C6F-2CAC89278A56}">
      <dsp:nvSpPr>
        <dsp:cNvPr id="0" name=""/>
        <dsp:cNvSpPr/>
      </dsp:nvSpPr>
      <dsp:spPr>
        <a:xfrm>
          <a:off x="6779832" y="2699147"/>
          <a:ext cx="279782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s-ES" sz="2400" kern="1200">
              <a:latin typeface="Aptos" panose="020B0004020202020204" pitchFamily="34" charset="0"/>
            </a:rPr>
            <a:t>Medidores de carga</a:t>
          </a:r>
          <a:endParaRPr lang="en-US" sz="2400" kern="1200">
            <a:latin typeface="Aptos" panose="020B0004020202020204" pitchFamily="34" charset="0"/>
          </a:endParaRPr>
        </a:p>
      </dsp:txBody>
      <dsp:txXfrm>
        <a:off x="6779832" y="2699147"/>
        <a:ext cx="2797825"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1BEEAF-86CD-4F6E-B67B-29F52C59B4B2}">
      <dsp:nvSpPr>
        <dsp:cNvPr id="0" name=""/>
        <dsp:cNvSpPr/>
      </dsp:nvSpPr>
      <dsp:spPr>
        <a:xfrm>
          <a:off x="679050" y="376937"/>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D21CB-4CD7-41A8-AC65-F0112BD93892}">
      <dsp:nvSpPr>
        <dsp:cNvPr id="0" name=""/>
        <dsp:cNvSpPr/>
      </dsp:nvSpPr>
      <dsp:spPr>
        <a:xfrm>
          <a:off x="1081237" y="779125"/>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77E439-3C13-4528-ACB3-0EE0CE7D2B08}">
      <dsp:nvSpPr>
        <dsp:cNvPr id="0" name=""/>
        <dsp:cNvSpPr/>
      </dsp:nvSpPr>
      <dsp:spPr>
        <a:xfrm>
          <a:off x="75768"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ES" sz="2300" kern="1200" cap="none">
              <a:latin typeface="Aptos" panose="020B0004020202020204" pitchFamily="34" charset="0"/>
            </a:rPr>
            <a:t>Aplicación móvil (</a:t>
          </a:r>
          <a:r>
            <a:rPr lang="es-ES" sz="2300" i="1" kern="1200" cap="none" err="1">
              <a:latin typeface="Aptos" panose="020B0004020202020204" pitchFamily="34" charset="0"/>
            </a:rPr>
            <a:t>frontend</a:t>
          </a:r>
          <a:r>
            <a:rPr lang="es-ES" sz="2300" kern="1200" cap="none">
              <a:latin typeface="Aptos" panose="020B0004020202020204" pitchFamily="34" charset="0"/>
            </a:rPr>
            <a:t>)</a:t>
          </a:r>
          <a:endParaRPr lang="en-US" sz="2300" kern="1200" cap="none">
            <a:latin typeface="Aptos" panose="020B0004020202020204" pitchFamily="34" charset="0"/>
          </a:endParaRPr>
        </a:p>
      </dsp:txBody>
      <dsp:txXfrm>
        <a:off x="75768" y="2851938"/>
        <a:ext cx="3093750" cy="720000"/>
      </dsp:txXfrm>
    </dsp:sp>
    <dsp:sp modelId="{4CB1E687-7F47-41A9-BC5A-339A130164ED}">
      <dsp:nvSpPr>
        <dsp:cNvPr id="0" name=""/>
        <dsp:cNvSpPr/>
      </dsp:nvSpPr>
      <dsp:spPr>
        <a:xfrm>
          <a:off x="4314206" y="376937"/>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693802-B4CA-47CC-B449-F6B239C8AD53}">
      <dsp:nvSpPr>
        <dsp:cNvPr id="0" name=""/>
        <dsp:cNvSpPr/>
      </dsp:nvSpPr>
      <dsp:spPr>
        <a:xfrm>
          <a:off x="4716393" y="779125"/>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786BC2-B602-442B-8E11-BD9F76DB331B}">
      <dsp:nvSpPr>
        <dsp:cNvPr id="0" name=""/>
        <dsp:cNvSpPr/>
      </dsp:nvSpPr>
      <dsp:spPr>
        <a:xfrm>
          <a:off x="3710925"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ES" sz="2300" kern="1200" cap="none">
              <a:latin typeface="Aptos" panose="020B0004020202020204" pitchFamily="34" charset="0"/>
            </a:rPr>
            <a:t>Servidor </a:t>
          </a:r>
          <a:r>
            <a:rPr lang="es-ES" sz="2300" kern="1200" cap="none" err="1">
              <a:latin typeface="Aptos" panose="020B0004020202020204" pitchFamily="34" charset="0"/>
            </a:rPr>
            <a:t>cloud</a:t>
          </a:r>
          <a:r>
            <a:rPr lang="es-ES" sz="2300" kern="1200" cap="none">
              <a:latin typeface="Aptos" panose="020B0004020202020204" pitchFamily="34" charset="0"/>
            </a:rPr>
            <a:t> (</a:t>
          </a:r>
          <a:r>
            <a:rPr lang="es-ES" sz="2300" i="1" kern="1200" cap="none" err="1">
              <a:latin typeface="Aptos" panose="020B0004020202020204" pitchFamily="34" charset="0"/>
            </a:rPr>
            <a:t>backend</a:t>
          </a:r>
          <a:r>
            <a:rPr lang="es-ES" sz="2300" kern="1200" cap="none">
              <a:latin typeface="Aptos" panose="020B0004020202020204" pitchFamily="34" charset="0"/>
            </a:rPr>
            <a:t>)</a:t>
          </a:r>
          <a:endParaRPr lang="en-US" sz="2300" kern="1200" cap="none">
            <a:latin typeface="Aptos" panose="020B0004020202020204" pitchFamily="34" charset="0"/>
          </a:endParaRPr>
        </a:p>
      </dsp:txBody>
      <dsp:txXfrm>
        <a:off x="3710925" y="2851938"/>
        <a:ext cx="3093750" cy="720000"/>
      </dsp:txXfrm>
    </dsp:sp>
    <dsp:sp modelId="{95658A77-0DAA-49F7-AAC2-8FD44EC12307}">
      <dsp:nvSpPr>
        <dsp:cNvPr id="0" name=""/>
        <dsp:cNvSpPr/>
      </dsp:nvSpPr>
      <dsp:spPr>
        <a:xfrm>
          <a:off x="7949362" y="376937"/>
          <a:ext cx="1887187" cy="188718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34062F-0964-4C36-BB24-6D71D572F30A}">
      <dsp:nvSpPr>
        <dsp:cNvPr id="0" name=""/>
        <dsp:cNvSpPr/>
      </dsp:nvSpPr>
      <dsp:spPr>
        <a:xfrm>
          <a:off x="8351550" y="779125"/>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E9F765-F93C-443C-BB19-C63E125BFCF7}">
      <dsp:nvSpPr>
        <dsp:cNvPr id="0" name=""/>
        <dsp:cNvSpPr/>
      </dsp:nvSpPr>
      <dsp:spPr>
        <a:xfrm>
          <a:off x="7346081" y="2851938"/>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defRPr cap="all"/>
          </a:pPr>
          <a:r>
            <a:rPr lang="es-ES" sz="2300" kern="1200" cap="none">
              <a:latin typeface="Aptos" panose="020B0004020202020204" pitchFamily="34" charset="0"/>
            </a:rPr>
            <a:t>Software (HUB)</a:t>
          </a:r>
          <a:endParaRPr lang="en-US" sz="2300" kern="1200" cap="none">
            <a:latin typeface="Aptos" panose="020B0004020202020204" pitchFamily="34" charset="0"/>
          </a:endParaRPr>
        </a:p>
      </dsp:txBody>
      <dsp:txXfrm>
        <a:off x="7346081" y="2851938"/>
        <a:ext cx="3093750" cy="720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2T16:12:46.814"/>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0,'0'5236,"0"-5214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2T16:12:55.893"/>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1,'0'5543,"0"-5521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2T16:13:09.878"/>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0,'0'5497,"0"-5483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2T16:13:15.838"/>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0,'0'5399,"0"-5382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2T16:13:35.588"/>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0,'5661'0,"-5635"0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2T16:13:45.991"/>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1,'5593'0,"-5569"0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2T16:13:55.508"/>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1,'5286'0,"-5264"0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2T16:13:57.091"/>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1,'5468'0,"-5445"0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EFABCF-50EB-4ECE-AC93-7701FD40BD04}" type="datetimeFigureOut">
              <a:t>5/3/2024</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C639E9-327E-4548-883F-201A345ECA76}" type="slidenum">
              <a:t>‹#›</a:t>
            </a:fld>
            <a:endParaRPr lang="es-ES"/>
          </a:p>
        </p:txBody>
      </p:sp>
    </p:spTree>
    <p:extLst>
      <p:ext uri="{BB962C8B-B14F-4D97-AF65-F5344CB8AC3E}">
        <p14:creationId xmlns:p14="http://schemas.microsoft.com/office/powerpoint/2010/main" val="1277023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REDUNDANCIA HUB Y MEDIDOR:</a:t>
            </a:r>
          </a:p>
          <a:p>
            <a:r>
              <a:rPr lang="en-US">
                <a:ea typeface="Calibri"/>
                <a:cs typeface="Calibri"/>
              </a:rPr>
              <a:t>Per. Ret: 5A</a:t>
            </a:r>
          </a:p>
          <a:p>
            <a:r>
              <a:rPr lang="en-US">
                <a:ea typeface="Calibri"/>
                <a:cs typeface="Calibri"/>
              </a:rPr>
              <a:t>TIR: 9%</a:t>
            </a:r>
          </a:p>
        </p:txBody>
      </p:sp>
      <p:sp>
        <p:nvSpPr>
          <p:cNvPr id="4" name="Slide Number Placeholder 3"/>
          <p:cNvSpPr>
            <a:spLocks noGrp="1"/>
          </p:cNvSpPr>
          <p:nvPr>
            <p:ph type="sldNum" sz="quarter" idx="5"/>
          </p:nvPr>
        </p:nvSpPr>
        <p:spPr/>
        <p:txBody>
          <a:bodyPr/>
          <a:lstStyle/>
          <a:p>
            <a:fld id="{0BC639E9-327E-4548-883F-201A345ECA76}" type="slidenum">
              <a:rPr lang="en-US"/>
              <a:t>1</a:t>
            </a:fld>
            <a:endParaRPr lang="en-US"/>
          </a:p>
        </p:txBody>
      </p:sp>
    </p:spTree>
    <p:extLst>
      <p:ext uri="{BB962C8B-B14F-4D97-AF65-F5344CB8AC3E}">
        <p14:creationId xmlns:p14="http://schemas.microsoft.com/office/powerpoint/2010/main" val="589096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10</a:t>
            </a:fld>
            <a:endParaRPr lang="es-ES"/>
          </a:p>
        </p:txBody>
      </p:sp>
    </p:spTree>
    <p:extLst>
      <p:ext uri="{BB962C8B-B14F-4D97-AF65-F5344CB8AC3E}">
        <p14:creationId xmlns:p14="http://schemas.microsoft.com/office/powerpoint/2010/main" val="588025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11</a:t>
            </a:fld>
            <a:endParaRPr lang="es-ES"/>
          </a:p>
        </p:txBody>
      </p:sp>
    </p:spTree>
    <p:extLst>
      <p:ext uri="{BB962C8B-B14F-4D97-AF65-F5344CB8AC3E}">
        <p14:creationId xmlns:p14="http://schemas.microsoft.com/office/powerpoint/2010/main" val="2580518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12</a:t>
            </a:fld>
            <a:endParaRPr lang="es-ES"/>
          </a:p>
        </p:txBody>
      </p:sp>
    </p:spTree>
    <p:extLst>
      <p:ext uri="{BB962C8B-B14F-4D97-AF65-F5344CB8AC3E}">
        <p14:creationId xmlns:p14="http://schemas.microsoft.com/office/powerpoint/2010/main" val="2473749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Calibri"/>
              <a:buChar char="-"/>
            </a:pPr>
            <a:r>
              <a:rPr lang="en-US">
                <a:cs typeface="Calibri"/>
              </a:rPr>
              <a:t>Entrada a </a:t>
            </a:r>
            <a:r>
              <a:rPr lang="en-US" err="1">
                <a:cs typeface="Calibri"/>
              </a:rPr>
              <a:t>garaje</a:t>
            </a:r>
            <a:r>
              <a:rPr lang="en-US">
                <a:cs typeface="Calibri"/>
              </a:rPr>
              <a:t> con </a:t>
            </a:r>
            <a:r>
              <a:rPr lang="en-US" err="1">
                <a:cs typeface="Calibri"/>
              </a:rPr>
              <a:t>bluetooth</a:t>
            </a:r>
            <a:endParaRPr lang="en-US">
              <a:cs typeface="Calibri"/>
            </a:endParaRPr>
          </a:p>
          <a:p>
            <a:pPr marL="171450" indent="-171450">
              <a:buFont typeface="Calibri"/>
              <a:buChar char="-"/>
            </a:pPr>
            <a:r>
              <a:rPr lang="en-US">
                <a:cs typeface="Calibri"/>
              </a:rPr>
              <a:t>Cloud server</a:t>
            </a:r>
          </a:p>
          <a:p>
            <a:pPr marL="171450" indent="-171450">
              <a:buFont typeface="Calibri"/>
              <a:buChar char="-"/>
            </a:pPr>
            <a:r>
              <a:rPr lang="en-US">
                <a:cs typeface="Calibri"/>
              </a:rPr>
              <a:t>HUB</a:t>
            </a:r>
          </a:p>
        </p:txBody>
      </p:sp>
      <p:sp>
        <p:nvSpPr>
          <p:cNvPr id="4" name="Marcador de número de diapositiva 3"/>
          <p:cNvSpPr>
            <a:spLocks noGrp="1"/>
          </p:cNvSpPr>
          <p:nvPr>
            <p:ph type="sldNum" sz="quarter" idx="5"/>
          </p:nvPr>
        </p:nvSpPr>
        <p:spPr/>
        <p:txBody>
          <a:bodyPr/>
          <a:lstStyle/>
          <a:p>
            <a:fld id="{0BC639E9-327E-4548-883F-201A345ECA76}" type="slidenum">
              <a:t>13</a:t>
            </a:fld>
            <a:endParaRPr lang="es-ES"/>
          </a:p>
        </p:txBody>
      </p:sp>
    </p:spTree>
    <p:extLst>
      <p:ext uri="{BB962C8B-B14F-4D97-AF65-F5344CB8AC3E}">
        <p14:creationId xmlns:p14="http://schemas.microsoft.com/office/powerpoint/2010/main" val="1465839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14</a:t>
            </a:fld>
            <a:endParaRPr lang="es-ES"/>
          </a:p>
        </p:txBody>
      </p:sp>
    </p:spTree>
    <p:extLst>
      <p:ext uri="{BB962C8B-B14F-4D97-AF65-F5344CB8AC3E}">
        <p14:creationId xmlns:p14="http://schemas.microsoft.com/office/powerpoint/2010/main" val="274311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15</a:t>
            </a:fld>
            <a:endParaRPr lang="es-ES"/>
          </a:p>
        </p:txBody>
      </p:sp>
    </p:spTree>
    <p:extLst>
      <p:ext uri="{BB962C8B-B14F-4D97-AF65-F5344CB8AC3E}">
        <p14:creationId xmlns:p14="http://schemas.microsoft.com/office/powerpoint/2010/main" val="4164043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16</a:t>
            </a:fld>
            <a:endParaRPr lang="es-ES"/>
          </a:p>
        </p:txBody>
      </p:sp>
    </p:spTree>
    <p:extLst>
      <p:ext uri="{BB962C8B-B14F-4D97-AF65-F5344CB8AC3E}">
        <p14:creationId xmlns:p14="http://schemas.microsoft.com/office/powerpoint/2010/main" val="2279444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Calibri"/>
              <a:buChar char="-"/>
            </a:pPr>
            <a:r>
              <a:rPr lang="en-US">
                <a:cs typeface="Calibri"/>
              </a:rPr>
              <a:t>Entrada a </a:t>
            </a:r>
            <a:r>
              <a:rPr lang="en-US" err="1">
                <a:cs typeface="Calibri"/>
              </a:rPr>
              <a:t>garaje</a:t>
            </a:r>
            <a:r>
              <a:rPr lang="en-US">
                <a:cs typeface="Calibri"/>
              </a:rPr>
              <a:t> con </a:t>
            </a:r>
            <a:r>
              <a:rPr lang="en-US" err="1">
                <a:cs typeface="Calibri"/>
              </a:rPr>
              <a:t>bluetooth</a:t>
            </a:r>
            <a:endParaRPr lang="en-US">
              <a:cs typeface="Calibri"/>
            </a:endParaRPr>
          </a:p>
          <a:p>
            <a:pPr marL="171450" indent="-171450">
              <a:buFont typeface="Calibri"/>
              <a:buChar char="-"/>
            </a:pPr>
            <a:r>
              <a:rPr lang="en-US">
                <a:cs typeface="Calibri"/>
              </a:rPr>
              <a:t>Cloud server</a:t>
            </a:r>
          </a:p>
          <a:p>
            <a:pPr marL="171450" indent="-171450">
              <a:buFont typeface="Calibri"/>
              <a:buChar char="-"/>
            </a:pPr>
            <a:r>
              <a:rPr lang="en-US">
                <a:cs typeface="Calibri"/>
              </a:rPr>
              <a:t>HUB</a:t>
            </a:r>
          </a:p>
        </p:txBody>
      </p:sp>
      <p:sp>
        <p:nvSpPr>
          <p:cNvPr id="4" name="Marcador de número de diapositiva 3"/>
          <p:cNvSpPr>
            <a:spLocks noGrp="1"/>
          </p:cNvSpPr>
          <p:nvPr>
            <p:ph type="sldNum" sz="quarter" idx="5"/>
          </p:nvPr>
        </p:nvSpPr>
        <p:spPr/>
        <p:txBody>
          <a:bodyPr/>
          <a:lstStyle/>
          <a:p>
            <a:fld id="{0BC639E9-327E-4548-883F-201A345ECA76}" type="slidenum">
              <a:t>17</a:t>
            </a:fld>
            <a:endParaRPr lang="es-ES"/>
          </a:p>
        </p:txBody>
      </p:sp>
    </p:spTree>
    <p:extLst>
      <p:ext uri="{BB962C8B-B14F-4D97-AF65-F5344CB8AC3E}">
        <p14:creationId xmlns:p14="http://schemas.microsoft.com/office/powerpoint/2010/main" val="1752959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18</a:t>
            </a:fld>
            <a:endParaRPr lang="es-ES"/>
          </a:p>
        </p:txBody>
      </p:sp>
    </p:spTree>
    <p:extLst>
      <p:ext uri="{BB962C8B-B14F-4D97-AF65-F5344CB8AC3E}">
        <p14:creationId xmlns:p14="http://schemas.microsoft.com/office/powerpoint/2010/main" val="1489841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19</a:t>
            </a:fld>
            <a:endParaRPr lang="es-ES"/>
          </a:p>
        </p:txBody>
      </p:sp>
    </p:spTree>
    <p:extLst>
      <p:ext uri="{BB962C8B-B14F-4D97-AF65-F5344CB8AC3E}">
        <p14:creationId xmlns:p14="http://schemas.microsoft.com/office/powerpoint/2010/main" val="3846298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buFont typeface="Calibri"/>
              <a:buChar char="-"/>
            </a:pPr>
            <a:r>
              <a:rPr lang="en-US" err="1">
                <a:cs typeface="Calibri"/>
              </a:rPr>
              <a:t>Tipos</a:t>
            </a:r>
            <a:r>
              <a:rPr lang="en-US">
                <a:cs typeface="Calibri"/>
              </a:rPr>
              <a:t> de </a:t>
            </a:r>
            <a:r>
              <a:rPr lang="en-US" err="1">
                <a:cs typeface="Calibri"/>
              </a:rPr>
              <a:t>usuario</a:t>
            </a:r>
          </a:p>
          <a:p>
            <a:pPr marL="285750" indent="-285750">
              <a:buFont typeface="Calibri"/>
              <a:buChar char="-"/>
            </a:pPr>
            <a:r>
              <a:rPr lang="en-US" err="1">
                <a:cs typeface="Calibri"/>
              </a:rPr>
              <a:t>Ofertante</a:t>
            </a:r>
            <a:endParaRPr lang="en-US">
              <a:cs typeface="Calibri"/>
            </a:endParaRPr>
          </a:p>
          <a:p>
            <a:pPr marL="285750" indent="-285750">
              <a:buFont typeface="Calibri"/>
              <a:buChar char="-"/>
            </a:pPr>
            <a:r>
              <a:rPr lang="en-US" err="1">
                <a:cs typeface="Calibri"/>
              </a:rPr>
              <a:t>Cliente</a:t>
            </a:r>
            <a:endParaRPr lang="en-US">
              <a:cs typeface="Calibri"/>
            </a:endParaRPr>
          </a:p>
          <a:p>
            <a:pPr marL="285750" indent="-285750">
              <a:buFont typeface="Calibri"/>
              <a:buChar char="-"/>
            </a:pPr>
            <a:r>
              <a:rPr lang="en-US" err="1">
                <a:cs typeface="Calibri"/>
              </a:rPr>
              <a:t>Cliente</a:t>
            </a:r>
            <a:r>
              <a:rPr lang="en-US">
                <a:cs typeface="Calibri"/>
              </a:rPr>
              <a:t> -&gt; </a:t>
            </a:r>
            <a:r>
              <a:rPr lang="en-US" err="1">
                <a:cs typeface="Calibri"/>
              </a:rPr>
              <a:t>Inmediato</a:t>
            </a:r>
            <a:endParaRPr lang="en-US">
              <a:cs typeface="Calibri"/>
            </a:endParaRPr>
          </a:p>
          <a:p>
            <a:pPr marL="285750" indent="-285750">
              <a:buFont typeface="Calibri"/>
              <a:buChar char="-"/>
            </a:pPr>
            <a:r>
              <a:rPr lang="en-US" err="1">
                <a:cs typeface="Calibri"/>
              </a:rPr>
              <a:t>Cliente</a:t>
            </a:r>
            <a:r>
              <a:rPr lang="en-US">
                <a:cs typeface="Calibri"/>
              </a:rPr>
              <a:t> -&gt; </a:t>
            </a:r>
            <a:r>
              <a:rPr lang="en-US" err="1">
                <a:cs typeface="Calibri"/>
              </a:rPr>
              <a:t>Reserva</a:t>
            </a:r>
            <a:endParaRPr lang="en-US">
              <a:cs typeface="Calibri"/>
            </a:endParaRPr>
          </a:p>
          <a:p>
            <a:pPr marL="285750" indent="-285750">
              <a:buFont typeface="Calibri"/>
              <a:buChar char="-"/>
            </a:pPr>
            <a:endParaRPr lang="en-US">
              <a:cs typeface="Calibri"/>
            </a:endParaRPr>
          </a:p>
          <a:p>
            <a:pPr marL="285750" indent="-285750">
              <a:buFont typeface="Calibri"/>
              <a:buChar char="-"/>
            </a:pPr>
            <a:r>
              <a:rPr lang="en-US" err="1">
                <a:cs typeface="Calibri"/>
              </a:rPr>
              <a:t>Algoritmo</a:t>
            </a:r>
            <a:r>
              <a:rPr lang="en-US">
                <a:cs typeface="Calibri"/>
              </a:rPr>
              <a:t> </a:t>
            </a:r>
            <a:r>
              <a:rPr lang="en-US" err="1">
                <a:cs typeface="Calibri"/>
              </a:rPr>
              <a:t>selección</a:t>
            </a:r>
            <a:r>
              <a:rPr lang="en-US">
                <a:cs typeface="Calibri"/>
              </a:rPr>
              <a:t> </a:t>
            </a:r>
            <a:r>
              <a:rPr lang="en-US" err="1">
                <a:cs typeface="Calibri"/>
              </a:rPr>
              <a:t>automática</a:t>
            </a:r>
            <a:r>
              <a:rPr lang="en-US">
                <a:cs typeface="Calibri"/>
              </a:rPr>
              <a:t> para </a:t>
            </a:r>
            <a:r>
              <a:rPr lang="en-US" err="1">
                <a:cs typeface="Calibri"/>
              </a:rPr>
              <a:t>inmediato</a:t>
            </a:r>
            <a:endParaRPr lang="en-US">
              <a:cs typeface="Calibri"/>
            </a:endParaRPr>
          </a:p>
        </p:txBody>
      </p:sp>
      <p:sp>
        <p:nvSpPr>
          <p:cNvPr id="4" name="Marcador de número de diapositiva 3"/>
          <p:cNvSpPr>
            <a:spLocks noGrp="1"/>
          </p:cNvSpPr>
          <p:nvPr>
            <p:ph type="sldNum" sz="quarter" idx="5"/>
          </p:nvPr>
        </p:nvSpPr>
        <p:spPr/>
        <p:txBody>
          <a:bodyPr/>
          <a:lstStyle/>
          <a:p>
            <a:fld id="{0BC639E9-327E-4548-883F-201A345ECA76}" type="slidenum">
              <a:t>2</a:t>
            </a:fld>
            <a:endParaRPr lang="es-ES"/>
          </a:p>
        </p:txBody>
      </p:sp>
    </p:spTree>
    <p:extLst>
      <p:ext uri="{BB962C8B-B14F-4D97-AF65-F5344CB8AC3E}">
        <p14:creationId xmlns:p14="http://schemas.microsoft.com/office/powerpoint/2010/main" val="42246658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20</a:t>
            </a:fld>
            <a:endParaRPr lang="es-ES"/>
          </a:p>
        </p:txBody>
      </p:sp>
    </p:spTree>
    <p:extLst>
      <p:ext uri="{BB962C8B-B14F-4D97-AF65-F5344CB8AC3E}">
        <p14:creationId xmlns:p14="http://schemas.microsoft.com/office/powerpoint/2010/main" val="3937969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21</a:t>
            </a:fld>
            <a:endParaRPr lang="es-ES"/>
          </a:p>
        </p:txBody>
      </p:sp>
    </p:spTree>
    <p:extLst>
      <p:ext uri="{BB962C8B-B14F-4D97-AF65-F5344CB8AC3E}">
        <p14:creationId xmlns:p14="http://schemas.microsoft.com/office/powerpoint/2010/main" val="7818778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22</a:t>
            </a:fld>
            <a:endParaRPr lang="es-ES"/>
          </a:p>
        </p:txBody>
      </p:sp>
    </p:spTree>
    <p:extLst>
      <p:ext uri="{BB962C8B-B14F-4D97-AF65-F5344CB8AC3E}">
        <p14:creationId xmlns:p14="http://schemas.microsoft.com/office/powerpoint/2010/main" val="2427680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23</a:t>
            </a:fld>
            <a:endParaRPr lang="es-ES"/>
          </a:p>
        </p:txBody>
      </p:sp>
    </p:spTree>
    <p:extLst>
      <p:ext uri="{BB962C8B-B14F-4D97-AF65-F5344CB8AC3E}">
        <p14:creationId xmlns:p14="http://schemas.microsoft.com/office/powerpoint/2010/main" val="3024115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Calibri"/>
              <a:buChar char="-"/>
            </a:pPr>
            <a:r>
              <a:rPr lang="en-US">
                <a:cs typeface="Calibri"/>
              </a:rPr>
              <a:t>Entrada a </a:t>
            </a:r>
            <a:r>
              <a:rPr lang="en-US" err="1">
                <a:cs typeface="Calibri"/>
              </a:rPr>
              <a:t>garaje</a:t>
            </a:r>
            <a:r>
              <a:rPr lang="en-US">
                <a:cs typeface="Calibri"/>
              </a:rPr>
              <a:t> con </a:t>
            </a:r>
            <a:r>
              <a:rPr lang="en-US" err="1">
                <a:cs typeface="Calibri"/>
              </a:rPr>
              <a:t>bluetooth</a:t>
            </a:r>
            <a:endParaRPr lang="en-US">
              <a:cs typeface="Calibri"/>
            </a:endParaRPr>
          </a:p>
          <a:p>
            <a:pPr marL="171450" indent="-171450">
              <a:buFont typeface="Calibri"/>
              <a:buChar char="-"/>
            </a:pPr>
            <a:r>
              <a:rPr lang="en-US">
                <a:cs typeface="Calibri"/>
              </a:rPr>
              <a:t>Cloud server</a:t>
            </a:r>
          </a:p>
          <a:p>
            <a:pPr marL="171450" indent="-171450">
              <a:buFont typeface="Calibri"/>
              <a:buChar char="-"/>
            </a:pPr>
            <a:r>
              <a:rPr lang="en-US">
                <a:cs typeface="Calibri"/>
              </a:rPr>
              <a:t>HUB</a:t>
            </a:r>
          </a:p>
        </p:txBody>
      </p:sp>
      <p:sp>
        <p:nvSpPr>
          <p:cNvPr id="4" name="Marcador de número de diapositiva 3"/>
          <p:cNvSpPr>
            <a:spLocks noGrp="1"/>
          </p:cNvSpPr>
          <p:nvPr>
            <p:ph type="sldNum" sz="quarter" idx="5"/>
          </p:nvPr>
        </p:nvSpPr>
        <p:spPr/>
        <p:txBody>
          <a:bodyPr/>
          <a:lstStyle/>
          <a:p>
            <a:fld id="{0BC639E9-327E-4548-883F-201A345ECA76}" type="slidenum">
              <a:t>24</a:t>
            </a:fld>
            <a:endParaRPr lang="es-ES"/>
          </a:p>
        </p:txBody>
      </p:sp>
    </p:spTree>
    <p:extLst>
      <p:ext uri="{BB962C8B-B14F-4D97-AF65-F5344CB8AC3E}">
        <p14:creationId xmlns:p14="http://schemas.microsoft.com/office/powerpoint/2010/main" val="2139094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25</a:t>
            </a:fld>
            <a:endParaRPr lang="es-ES"/>
          </a:p>
        </p:txBody>
      </p:sp>
    </p:spTree>
    <p:extLst>
      <p:ext uri="{BB962C8B-B14F-4D97-AF65-F5344CB8AC3E}">
        <p14:creationId xmlns:p14="http://schemas.microsoft.com/office/powerpoint/2010/main" val="3613909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26</a:t>
            </a:fld>
            <a:endParaRPr lang="es-ES"/>
          </a:p>
        </p:txBody>
      </p:sp>
    </p:spTree>
    <p:extLst>
      <p:ext uri="{BB962C8B-B14F-4D97-AF65-F5344CB8AC3E}">
        <p14:creationId xmlns:p14="http://schemas.microsoft.com/office/powerpoint/2010/main" val="982637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27</a:t>
            </a:fld>
            <a:endParaRPr lang="es-ES"/>
          </a:p>
        </p:txBody>
      </p:sp>
    </p:spTree>
    <p:extLst>
      <p:ext uri="{BB962C8B-B14F-4D97-AF65-F5344CB8AC3E}">
        <p14:creationId xmlns:p14="http://schemas.microsoft.com/office/powerpoint/2010/main" val="8307563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28</a:t>
            </a:fld>
            <a:endParaRPr lang="es-ES"/>
          </a:p>
        </p:txBody>
      </p:sp>
    </p:spTree>
    <p:extLst>
      <p:ext uri="{BB962C8B-B14F-4D97-AF65-F5344CB8AC3E}">
        <p14:creationId xmlns:p14="http://schemas.microsoft.com/office/powerpoint/2010/main" val="4246641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29</a:t>
            </a:fld>
            <a:endParaRPr lang="es-ES"/>
          </a:p>
        </p:txBody>
      </p:sp>
    </p:spTree>
    <p:extLst>
      <p:ext uri="{BB962C8B-B14F-4D97-AF65-F5344CB8AC3E}">
        <p14:creationId xmlns:p14="http://schemas.microsoft.com/office/powerpoint/2010/main" val="3665142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Calibri"/>
              <a:buChar char="-"/>
            </a:pPr>
            <a:r>
              <a:rPr lang="es-ES" dirty="0">
                <a:ea typeface="Calibri" panose="020F0502020204030204"/>
                <a:cs typeface="Calibri" panose="020F0502020204030204"/>
              </a:rPr>
              <a:t>P&amp;G es el INTERMEDIARIO entre OFERTANTE y CLIENTE.</a:t>
            </a:r>
          </a:p>
          <a:p>
            <a:pPr marL="171450" indent="-171450">
              <a:buFont typeface="Calibri"/>
              <a:buChar char="-"/>
            </a:pPr>
            <a:r>
              <a:rPr lang="es-ES" dirty="0">
                <a:ea typeface="Calibri" panose="020F0502020204030204"/>
                <a:cs typeface="Calibri" panose="020F0502020204030204"/>
              </a:rPr>
              <a:t>El OFERTANTE tiene una plaza de garaje que quiere rentabilizar.</a:t>
            </a:r>
          </a:p>
          <a:p>
            <a:pPr marL="171450" indent="-171450">
              <a:buFont typeface="Calibri"/>
              <a:buChar char="-"/>
            </a:pPr>
            <a:r>
              <a:rPr lang="es-ES" dirty="0">
                <a:ea typeface="Calibri" panose="020F0502020204030204"/>
                <a:cs typeface="Calibri" panose="020F0502020204030204"/>
              </a:rPr>
              <a:t>El CLIENTE busca una plaza de garaje que quiere alquilar.</a:t>
            </a:r>
          </a:p>
          <a:p>
            <a:r>
              <a:rPr lang="es-ES">
                <a:ea typeface="Calibri" panose="020F0502020204030204"/>
                <a:cs typeface="Calibri" panose="020F0502020204030204"/>
              </a:rPr>
              <a:t>###########################</a:t>
            </a:r>
          </a:p>
          <a:p>
            <a:r>
              <a:rPr lang="es-ES">
                <a:ea typeface="Calibri" panose="020F0502020204030204"/>
                <a:cs typeface="Calibri" panose="020F0502020204030204"/>
              </a:rPr>
              <a:t>P&amp;G es el INTERMEDIARIO entre sus usuarios.</a:t>
            </a:r>
          </a:p>
          <a:p>
            <a:r>
              <a:rPr lang="es-ES" dirty="0">
                <a:ea typeface="Calibri" panose="020F0502020204030204"/>
                <a:cs typeface="Calibri" panose="020F0502020204030204"/>
              </a:rPr>
              <a:t>El diseño de P&amp;G se ha realizado teniendo al usuario en mente.</a:t>
            </a:r>
          </a:p>
          <a:p>
            <a:r>
              <a:rPr lang="es-ES" dirty="0">
                <a:ea typeface="Calibri" panose="020F0502020204030204"/>
                <a:cs typeface="Calibri" panose="020F0502020204030204"/>
              </a:rPr>
              <a:t>Se han divisado dos tipos de usuarios:</a:t>
            </a:r>
          </a:p>
          <a:p>
            <a:pPr marL="171450" indent="-171450">
              <a:buFont typeface="Calibri"/>
              <a:buChar char="-"/>
            </a:pPr>
            <a:r>
              <a:rPr lang="es-ES">
                <a:ea typeface="Calibri" panose="020F0502020204030204"/>
                <a:cs typeface="Calibri" panose="020F0502020204030204"/>
              </a:rPr>
              <a:t>Ofertante, quien tiene una plaza que quiere rentabilizar.</a:t>
            </a:r>
          </a:p>
          <a:p>
            <a:pPr marL="171450" indent="-171450">
              <a:buFont typeface="Calibri"/>
              <a:buChar char="-"/>
            </a:pPr>
            <a:r>
              <a:rPr lang="es-ES" dirty="0">
                <a:ea typeface="Calibri" panose="020F0502020204030204"/>
                <a:cs typeface="Calibri" panose="020F0502020204030204"/>
              </a:rPr>
              <a:t>Cliente, quien busca una plaza para aparcar.</a:t>
            </a:r>
          </a:p>
        </p:txBody>
      </p:sp>
      <p:sp>
        <p:nvSpPr>
          <p:cNvPr id="4" name="Marcador de número de diapositiva 3"/>
          <p:cNvSpPr>
            <a:spLocks noGrp="1"/>
          </p:cNvSpPr>
          <p:nvPr>
            <p:ph type="sldNum" sz="quarter" idx="5"/>
          </p:nvPr>
        </p:nvSpPr>
        <p:spPr/>
        <p:txBody>
          <a:bodyPr/>
          <a:lstStyle/>
          <a:p>
            <a:fld id="{0BC639E9-327E-4548-883F-201A345ECA76}" type="slidenum">
              <a:rPr lang="es-ES" smtClean="0"/>
              <a:t>3</a:t>
            </a:fld>
            <a:endParaRPr lang="es-ES"/>
          </a:p>
        </p:txBody>
      </p:sp>
    </p:spTree>
    <p:extLst>
      <p:ext uri="{BB962C8B-B14F-4D97-AF65-F5344CB8AC3E}">
        <p14:creationId xmlns:p14="http://schemas.microsoft.com/office/powerpoint/2010/main" val="2219199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REDUNDANCIA HUB Y MEDIDOR:</a:t>
            </a:r>
          </a:p>
          <a:p>
            <a:r>
              <a:rPr lang="en-US">
                <a:ea typeface="Calibri"/>
                <a:cs typeface="Calibri"/>
              </a:rPr>
              <a:t>Per. Ret: 5A</a:t>
            </a:r>
          </a:p>
          <a:p>
            <a:r>
              <a:rPr lang="en-US">
                <a:ea typeface="Calibri"/>
                <a:cs typeface="Calibri"/>
              </a:rPr>
              <a:t>TIR: 9%</a:t>
            </a:r>
          </a:p>
        </p:txBody>
      </p:sp>
      <p:sp>
        <p:nvSpPr>
          <p:cNvPr id="4" name="Slide Number Placeholder 3"/>
          <p:cNvSpPr>
            <a:spLocks noGrp="1"/>
          </p:cNvSpPr>
          <p:nvPr>
            <p:ph type="sldNum" sz="quarter" idx="5"/>
          </p:nvPr>
        </p:nvSpPr>
        <p:spPr/>
        <p:txBody>
          <a:bodyPr/>
          <a:lstStyle/>
          <a:p>
            <a:fld id="{0BC639E9-327E-4548-883F-201A345ECA76}" type="slidenum">
              <a:rPr lang="en-US"/>
              <a:t>32</a:t>
            </a:fld>
            <a:endParaRPr lang="en-US"/>
          </a:p>
        </p:txBody>
      </p:sp>
    </p:spTree>
    <p:extLst>
      <p:ext uri="{BB962C8B-B14F-4D97-AF65-F5344CB8AC3E}">
        <p14:creationId xmlns:p14="http://schemas.microsoft.com/office/powerpoint/2010/main" val="4178034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a typeface="Calibri" panose="020F0502020204030204"/>
                <a:cs typeface="Calibri" panose="020F0502020204030204"/>
              </a:rPr>
              <a:t>EL OFERTANTE.</a:t>
            </a:r>
          </a:p>
          <a:p>
            <a:pPr marL="171450" indent="-171450">
              <a:buFont typeface="Calibri"/>
              <a:buChar char="-"/>
            </a:pPr>
            <a:r>
              <a:rPr lang="es-ES" dirty="0">
                <a:ea typeface="Calibri" panose="020F0502020204030204"/>
                <a:cs typeface="Calibri" panose="020F0502020204030204"/>
              </a:rPr>
              <a:t>Registra plazas de garaje con sus CARACTERÍSTICAS y COMODIDADES.</a:t>
            </a:r>
          </a:p>
          <a:p>
            <a:pPr marL="171450" indent="-171450">
              <a:buFont typeface="Calibri"/>
              <a:buChar char="-"/>
            </a:pPr>
            <a:r>
              <a:rPr lang="es-ES" dirty="0">
                <a:ea typeface="Calibri" panose="020F0502020204030204"/>
                <a:cs typeface="Calibri" panose="020F0502020204030204"/>
              </a:rPr>
              <a:t>Registra TARIFAS normales y ESPECIALES. Opcionalmente automáticas.</a:t>
            </a:r>
          </a:p>
          <a:p>
            <a:r>
              <a:rPr lang="es-ES" dirty="0">
                <a:ea typeface="Calibri" panose="020F0502020204030204"/>
                <a:cs typeface="Calibri" panose="020F0502020204030204"/>
              </a:rPr>
              <a:t>##############################3</a:t>
            </a:r>
          </a:p>
          <a:p>
            <a:r>
              <a:rPr lang="es-ES" dirty="0">
                <a:ea typeface="Calibri" panose="020F0502020204030204"/>
                <a:cs typeface="Calibri" panose="020F0502020204030204"/>
              </a:rPr>
              <a:t>El ofertante registra plazas de garaje en P&amp;G y cuando se alquilan recibe una renta.</a:t>
            </a:r>
          </a:p>
          <a:p>
            <a:r>
              <a:rPr lang="es-ES" dirty="0">
                <a:ea typeface="Calibri" panose="020F0502020204030204"/>
                <a:cs typeface="Calibri" panose="020F0502020204030204"/>
              </a:rPr>
              <a:t>Al registrar se introducen diferentes datos sobre las características y comodidades de la plaza.</a:t>
            </a:r>
          </a:p>
          <a:p>
            <a:r>
              <a:rPr lang="es-ES" dirty="0">
                <a:ea typeface="Calibri" panose="020F0502020204030204"/>
                <a:cs typeface="Calibri" panose="020F0502020204030204"/>
              </a:rPr>
              <a:t>Una vez registrada la plaza, se puede seleccionar un período en el que está disponible.</a:t>
            </a:r>
          </a:p>
          <a:p>
            <a:r>
              <a:rPr lang="es-ES" dirty="0">
                <a:ea typeface="Calibri" panose="020F0502020204030204"/>
                <a:cs typeface="Calibri" panose="020F0502020204030204"/>
              </a:rPr>
              <a:t>También selecciona diversas tarifas obligatorias y opcionales en función de la plaza y fecha.</a:t>
            </a:r>
          </a:p>
          <a:p>
            <a:r>
              <a:rPr lang="es-ES" dirty="0">
                <a:ea typeface="Calibri" panose="020F0502020204030204"/>
                <a:cs typeface="Calibri" panose="020F0502020204030204"/>
              </a:rPr>
              <a:t>El sistema P&amp;G es capaz de estimar el precio que debería tener la plaza dadas sus características y las de plazas similares.</a:t>
            </a:r>
          </a:p>
        </p:txBody>
      </p:sp>
      <p:sp>
        <p:nvSpPr>
          <p:cNvPr id="4" name="Marcador de número de diapositiva 3"/>
          <p:cNvSpPr>
            <a:spLocks noGrp="1"/>
          </p:cNvSpPr>
          <p:nvPr>
            <p:ph type="sldNum" sz="quarter" idx="5"/>
          </p:nvPr>
        </p:nvSpPr>
        <p:spPr/>
        <p:txBody>
          <a:bodyPr/>
          <a:lstStyle/>
          <a:p>
            <a:fld id="{0BC639E9-327E-4548-883F-201A345ECA76}" type="slidenum">
              <a:rPr lang="es-ES" smtClean="0"/>
              <a:t>4</a:t>
            </a:fld>
            <a:endParaRPr lang="es-ES"/>
          </a:p>
        </p:txBody>
      </p:sp>
    </p:spTree>
    <p:extLst>
      <p:ext uri="{BB962C8B-B14F-4D97-AF65-F5344CB8AC3E}">
        <p14:creationId xmlns:p14="http://schemas.microsoft.com/office/powerpoint/2010/main" val="203130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ea typeface="Calibri" panose="020F0502020204030204"/>
                <a:cs typeface="Calibri" panose="020F0502020204030204"/>
              </a:rPr>
              <a:t>EL CLIENTE.</a:t>
            </a:r>
          </a:p>
          <a:p>
            <a:pPr marL="171450" indent="-171450">
              <a:buFont typeface="Calibri"/>
              <a:buChar char="-"/>
            </a:pPr>
            <a:r>
              <a:rPr lang="es-ES" dirty="0">
                <a:ea typeface="Calibri" panose="020F0502020204030204"/>
                <a:cs typeface="Calibri" panose="020F0502020204030204"/>
              </a:rPr>
              <a:t>Registra VEHÍCULOS indicando su TAMAÑO y COMBUSTIBLE.</a:t>
            </a:r>
          </a:p>
          <a:p>
            <a:endParaRPr lang="es-ES">
              <a:ea typeface="Calibri" panose="020F0502020204030204"/>
              <a:cs typeface="Calibri" panose="020F0502020204030204"/>
            </a:endParaRPr>
          </a:p>
          <a:p>
            <a:pPr>
              <a:buFont typeface="Calibri"/>
            </a:pPr>
            <a:r>
              <a:rPr lang="es-ES" dirty="0">
                <a:ea typeface="Calibri" panose="020F0502020204030204"/>
                <a:cs typeface="Calibri" panose="020F0502020204030204"/>
              </a:rPr>
              <a:t>Los alquileres INMEDIATOS:</a:t>
            </a:r>
          </a:p>
          <a:p>
            <a:pPr marL="171450" indent="-171450">
              <a:buFont typeface="Calibri"/>
              <a:buChar char="-"/>
            </a:pPr>
            <a:r>
              <a:rPr lang="es-ES" dirty="0">
                <a:ea typeface="Calibri" panose="020F0502020204030204"/>
                <a:cs typeface="Calibri" panose="020F0502020204030204"/>
              </a:rPr>
              <a:t>El sistema utiliza la ubicación.</a:t>
            </a:r>
          </a:p>
          <a:p>
            <a:pPr marL="171450" indent="-171450">
              <a:buFont typeface="Calibri"/>
              <a:buChar char="-"/>
            </a:pPr>
            <a:r>
              <a:rPr lang="es-ES" dirty="0">
                <a:ea typeface="Calibri" panose="020F0502020204030204"/>
                <a:cs typeface="Calibri" panose="020F0502020204030204"/>
              </a:rPr>
              <a:t>El usuario introduce el vehículo (si hay varios).</a:t>
            </a:r>
          </a:p>
          <a:p>
            <a:pPr marL="171450" indent="-171450">
              <a:buFont typeface="Calibri"/>
              <a:buChar char="-"/>
            </a:pPr>
            <a:r>
              <a:rPr lang="es-ES" dirty="0">
                <a:ea typeface="Calibri" panose="020F0502020204030204"/>
                <a:cs typeface="Calibri" panose="020F0502020204030204"/>
              </a:rPr>
              <a:t>El sistema decide la plaza.</a:t>
            </a:r>
          </a:p>
          <a:p>
            <a:pPr marL="171450" indent="-171450">
              <a:buFont typeface="Calibri"/>
              <a:buChar char="-"/>
            </a:pPr>
            <a:endParaRPr lang="es-ES">
              <a:ea typeface="Calibri" panose="020F0502020204030204"/>
              <a:cs typeface="Calibri" panose="020F0502020204030204"/>
            </a:endParaRPr>
          </a:p>
          <a:p>
            <a:r>
              <a:rPr lang="es-ES" dirty="0">
                <a:ea typeface="Calibri" panose="020F0502020204030204"/>
                <a:cs typeface="Calibri" panose="020F0502020204030204"/>
              </a:rPr>
              <a:t>Los alquileres RESERVA:</a:t>
            </a:r>
          </a:p>
          <a:p>
            <a:pPr marL="171450" indent="-171450">
              <a:buFont typeface="Calibri"/>
              <a:buChar char="-"/>
            </a:pPr>
            <a:r>
              <a:rPr lang="es-ES" dirty="0">
                <a:ea typeface="Calibri" panose="020F0502020204030204"/>
                <a:cs typeface="Calibri" panose="020F0502020204030204"/>
              </a:rPr>
              <a:t>El usuario introduce localización.</a:t>
            </a:r>
          </a:p>
          <a:p>
            <a:pPr marL="171450" indent="-171450">
              <a:buFont typeface="Calibri"/>
              <a:buChar char="-"/>
            </a:pPr>
            <a:r>
              <a:rPr lang="es-ES" dirty="0">
                <a:ea typeface="Calibri" panose="020F0502020204030204"/>
                <a:cs typeface="Calibri" panose="020F0502020204030204"/>
              </a:rPr>
              <a:t>El usuario introduce vehículo (si hay varios).</a:t>
            </a:r>
          </a:p>
          <a:p>
            <a:pPr marL="171450" indent="-171450">
              <a:buFont typeface="Calibri"/>
              <a:buChar char="-"/>
            </a:pPr>
            <a:r>
              <a:rPr lang="es-ES" dirty="0">
                <a:ea typeface="Calibri" panose="020F0502020204030204"/>
                <a:cs typeface="Calibri" panose="020F0502020204030204"/>
              </a:rPr>
              <a:t>El sistema introduce filtros (opcional).</a:t>
            </a:r>
          </a:p>
          <a:p>
            <a:pPr marL="171450" indent="-171450">
              <a:buFont typeface="Calibri"/>
              <a:buChar char="-"/>
            </a:pPr>
            <a:r>
              <a:rPr lang="es-ES" dirty="0">
                <a:ea typeface="Calibri" panose="020F0502020204030204"/>
                <a:cs typeface="Calibri" panose="020F0502020204030204"/>
              </a:rPr>
              <a:t>El sistema ordena en función de los filtros.</a:t>
            </a:r>
          </a:p>
          <a:p>
            <a:pPr marL="171450" indent="-171450">
              <a:buFont typeface="Calibri"/>
              <a:buChar char="-"/>
            </a:pPr>
            <a:endParaRPr lang="es-ES" dirty="0">
              <a:ea typeface="Calibri" panose="020F0502020204030204"/>
              <a:cs typeface="Calibri" panose="020F0502020204030204"/>
            </a:endParaRPr>
          </a:p>
          <a:p>
            <a:r>
              <a:rPr lang="es-ES" dirty="0">
                <a:ea typeface="Calibri" panose="020F0502020204030204"/>
                <a:cs typeface="Calibri" panose="020F0502020204030204"/>
              </a:rPr>
              <a:t>##########################</a:t>
            </a:r>
          </a:p>
          <a:p>
            <a:r>
              <a:rPr lang="es-ES">
                <a:ea typeface="Calibri" panose="020F0502020204030204"/>
                <a:cs typeface="Calibri" panose="020F0502020204030204"/>
              </a:rPr>
              <a:t>El cliente registra sus vehículos indicando sus características como tamaño y combustible entre otras.</a:t>
            </a:r>
          </a:p>
          <a:p>
            <a:r>
              <a:rPr lang="es-ES" dirty="0">
                <a:ea typeface="Calibri" panose="020F0502020204030204"/>
                <a:cs typeface="Calibri" panose="020F0502020204030204"/>
              </a:rPr>
              <a:t>Cuando quiera una plaza de forma inmediata cercana, podrá seleccionar su vehículo y dejar a P&amp;G que escoja la plaza que más se adecúe a sus necesidades (tamaño, minusvalía, cargador, </a:t>
            </a:r>
            <a:r>
              <a:rPr lang="es-ES" dirty="0" err="1">
                <a:ea typeface="Calibri" panose="020F0502020204030204"/>
                <a:cs typeface="Calibri" panose="020F0502020204030204"/>
              </a:rPr>
              <a:t>etc</a:t>
            </a:r>
            <a:r>
              <a:rPr lang="es-ES" dirty="0">
                <a:ea typeface="Calibri" panose="020F0502020204030204"/>
                <a:cs typeface="Calibri" panose="020F0502020204030204"/>
              </a:rPr>
              <a:t>).</a:t>
            </a:r>
          </a:p>
          <a:p>
            <a:r>
              <a:rPr lang="es-ES" dirty="0">
                <a:ea typeface="Calibri" panose="020F0502020204030204"/>
                <a:cs typeface="Calibri" panose="020F0502020204030204"/>
              </a:rPr>
              <a:t>Cuando quiera reservar una plaza con antelación, por ejemplo para una estancia de vacaciones, podrá realizar una selección más precisa utilizando los filtros de P&amp;G.</a:t>
            </a:r>
          </a:p>
        </p:txBody>
      </p:sp>
      <p:sp>
        <p:nvSpPr>
          <p:cNvPr id="4" name="Marcador de número de diapositiva 3"/>
          <p:cNvSpPr>
            <a:spLocks noGrp="1"/>
          </p:cNvSpPr>
          <p:nvPr>
            <p:ph type="sldNum" sz="quarter" idx="5"/>
          </p:nvPr>
        </p:nvSpPr>
        <p:spPr/>
        <p:txBody>
          <a:bodyPr/>
          <a:lstStyle/>
          <a:p>
            <a:fld id="{0BC639E9-327E-4548-883F-201A345ECA76}" type="slidenum">
              <a:rPr lang="es-ES" smtClean="0"/>
              <a:t>5</a:t>
            </a:fld>
            <a:endParaRPr lang="es-ES"/>
          </a:p>
        </p:txBody>
      </p:sp>
    </p:spTree>
    <p:extLst>
      <p:ext uri="{BB962C8B-B14F-4D97-AF65-F5344CB8AC3E}">
        <p14:creationId xmlns:p14="http://schemas.microsoft.com/office/powerpoint/2010/main" val="29340949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 typeface="Calibri"/>
              <a:buChar char="-"/>
            </a:pPr>
            <a:r>
              <a:rPr lang="en-US">
                <a:cs typeface="Calibri"/>
              </a:rPr>
              <a:t>Entrada a </a:t>
            </a:r>
            <a:r>
              <a:rPr lang="en-US" err="1">
                <a:cs typeface="Calibri"/>
              </a:rPr>
              <a:t>garaje</a:t>
            </a:r>
            <a:r>
              <a:rPr lang="en-US">
                <a:cs typeface="Calibri"/>
              </a:rPr>
              <a:t> con </a:t>
            </a:r>
            <a:r>
              <a:rPr lang="en-US" err="1">
                <a:cs typeface="Calibri"/>
              </a:rPr>
              <a:t>bluetooth</a:t>
            </a:r>
            <a:endParaRPr lang="en-US">
              <a:cs typeface="Calibri"/>
            </a:endParaRPr>
          </a:p>
          <a:p>
            <a:pPr marL="171450" indent="-171450">
              <a:buFont typeface="Calibri"/>
              <a:buChar char="-"/>
            </a:pPr>
            <a:r>
              <a:rPr lang="en-US">
                <a:cs typeface="Calibri"/>
              </a:rPr>
              <a:t>Cloud server</a:t>
            </a:r>
          </a:p>
          <a:p>
            <a:pPr marL="171450" indent="-171450">
              <a:buFont typeface="Calibri"/>
              <a:buChar char="-"/>
            </a:pPr>
            <a:r>
              <a:rPr lang="en-US">
                <a:cs typeface="Calibri"/>
              </a:rPr>
              <a:t>HUB</a:t>
            </a:r>
          </a:p>
        </p:txBody>
      </p:sp>
      <p:sp>
        <p:nvSpPr>
          <p:cNvPr id="4" name="Marcador de número de diapositiva 3"/>
          <p:cNvSpPr>
            <a:spLocks noGrp="1"/>
          </p:cNvSpPr>
          <p:nvPr>
            <p:ph type="sldNum" sz="quarter" idx="5"/>
          </p:nvPr>
        </p:nvSpPr>
        <p:spPr/>
        <p:txBody>
          <a:bodyPr/>
          <a:lstStyle/>
          <a:p>
            <a:fld id="{0BC639E9-327E-4548-883F-201A345ECA76}" type="slidenum">
              <a:t>6</a:t>
            </a:fld>
            <a:endParaRPr lang="es-ES"/>
          </a:p>
        </p:txBody>
      </p:sp>
    </p:spTree>
    <p:extLst>
      <p:ext uri="{BB962C8B-B14F-4D97-AF65-F5344CB8AC3E}">
        <p14:creationId xmlns:p14="http://schemas.microsoft.com/office/powerpoint/2010/main" val="3207939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7</a:t>
            </a:fld>
            <a:endParaRPr lang="es-ES"/>
          </a:p>
        </p:txBody>
      </p:sp>
    </p:spTree>
    <p:extLst>
      <p:ext uri="{BB962C8B-B14F-4D97-AF65-F5344CB8AC3E}">
        <p14:creationId xmlns:p14="http://schemas.microsoft.com/office/powerpoint/2010/main" val="2219199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8</a:t>
            </a:fld>
            <a:endParaRPr lang="es-ES"/>
          </a:p>
        </p:txBody>
      </p:sp>
    </p:spTree>
    <p:extLst>
      <p:ext uri="{BB962C8B-B14F-4D97-AF65-F5344CB8AC3E}">
        <p14:creationId xmlns:p14="http://schemas.microsoft.com/office/powerpoint/2010/main" val="3461849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0BC639E9-327E-4548-883F-201A345ECA76}" type="slidenum">
              <a:rPr lang="es-ES" smtClean="0"/>
              <a:t>9</a:t>
            </a:fld>
            <a:endParaRPr lang="es-ES"/>
          </a:p>
        </p:txBody>
      </p:sp>
    </p:spTree>
    <p:extLst>
      <p:ext uri="{BB962C8B-B14F-4D97-AF65-F5344CB8AC3E}">
        <p14:creationId xmlns:p14="http://schemas.microsoft.com/office/powerpoint/2010/main" val="2750296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4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7.png"/><Relationship Id="rId18" Type="http://schemas.openxmlformats.org/officeDocument/2006/relationships/customXml" Target="../ink/ink4.xml"/><Relationship Id="rId26" Type="http://schemas.openxmlformats.org/officeDocument/2006/relationships/customXml" Target="../ink/ink8.xml"/><Relationship Id="rId3" Type="http://schemas.openxmlformats.org/officeDocument/2006/relationships/diagramData" Target="../diagrams/data9.xml"/><Relationship Id="rId21" Type="http://schemas.openxmlformats.org/officeDocument/2006/relationships/image" Target="../media/image51.png"/><Relationship Id="rId7" Type="http://schemas.microsoft.com/office/2007/relationships/diagramDrawing" Target="../diagrams/drawing9.xml"/><Relationship Id="rId12" Type="http://schemas.openxmlformats.org/officeDocument/2006/relationships/customXml" Target="../ink/ink1.xml"/><Relationship Id="rId17" Type="http://schemas.openxmlformats.org/officeDocument/2006/relationships/image" Target="../media/image49.png"/><Relationship Id="rId25" Type="http://schemas.openxmlformats.org/officeDocument/2006/relationships/image" Target="../media/image53.png"/><Relationship Id="rId2" Type="http://schemas.openxmlformats.org/officeDocument/2006/relationships/notesSlide" Target="../notesSlides/notesSlide16.xml"/><Relationship Id="rId16" Type="http://schemas.openxmlformats.org/officeDocument/2006/relationships/customXml" Target="../ink/ink3.xml"/><Relationship Id="rId20" Type="http://schemas.openxmlformats.org/officeDocument/2006/relationships/customXml" Target="../ink/ink5.xml"/><Relationship Id="rId1" Type="http://schemas.openxmlformats.org/officeDocument/2006/relationships/slideLayout" Target="../slideLayouts/slideLayout2.xml"/><Relationship Id="rId6" Type="http://schemas.openxmlformats.org/officeDocument/2006/relationships/diagramColors" Target="../diagrams/colors9.xml"/><Relationship Id="rId11" Type="http://schemas.openxmlformats.org/officeDocument/2006/relationships/image" Target="../media/image46.jpeg"/><Relationship Id="rId24" Type="http://schemas.openxmlformats.org/officeDocument/2006/relationships/customXml" Target="../ink/ink7.xml"/><Relationship Id="rId5" Type="http://schemas.openxmlformats.org/officeDocument/2006/relationships/diagramQuickStyle" Target="../diagrams/quickStyle9.xml"/><Relationship Id="rId15" Type="http://schemas.openxmlformats.org/officeDocument/2006/relationships/image" Target="../media/image48.png"/><Relationship Id="rId23" Type="http://schemas.openxmlformats.org/officeDocument/2006/relationships/image" Target="../media/image52.png"/><Relationship Id="rId10" Type="http://schemas.openxmlformats.org/officeDocument/2006/relationships/image" Target="../media/image45.jpeg"/><Relationship Id="rId19" Type="http://schemas.openxmlformats.org/officeDocument/2006/relationships/image" Target="../media/image50.png"/><Relationship Id="rId4" Type="http://schemas.openxmlformats.org/officeDocument/2006/relationships/diagramLayout" Target="../diagrams/layout9.xml"/><Relationship Id="rId9" Type="http://schemas.openxmlformats.org/officeDocument/2006/relationships/image" Target="../media/image44.jpeg"/><Relationship Id="rId14" Type="http://schemas.openxmlformats.org/officeDocument/2006/relationships/customXml" Target="../ink/ink2.xml"/><Relationship Id="rId22" Type="http://schemas.openxmlformats.org/officeDocument/2006/relationships/customXml" Target="../ink/ink6.xml"/><Relationship Id="rId27"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5.png"/><Relationship Id="rId7" Type="http://schemas.openxmlformats.org/officeDocument/2006/relationships/hyperlink" Target="https://kenscourses.com/tc1019fall2016/syndicated/software-testing-6/"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 Id="rId9" Type="http://schemas.openxmlformats.org/officeDocument/2006/relationships/hyperlink" Target="http://la-caja-de-irene.blogspot.com/2016/02/dibujame-un-monigote.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2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hyperlink" Target="https://www.pngall.com/parking-only-sign-png/download/30966"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FDA790-68EE-F803-A300-57E719993420}"/>
              </a:ext>
            </a:extLst>
          </p:cNvPr>
          <p:cNvSpPr>
            <a:spLocks noGrp="1"/>
          </p:cNvSpPr>
          <p:nvPr>
            <p:ph type="ctrTitle"/>
          </p:nvPr>
        </p:nvSpPr>
        <p:spPr>
          <a:xfrm>
            <a:off x="1524003" y="1306264"/>
            <a:ext cx="9144000" cy="1246893"/>
          </a:xfrm>
        </p:spPr>
        <p:txBody>
          <a:bodyPr anchor="ctr">
            <a:normAutofit/>
          </a:bodyPr>
          <a:lstStyle/>
          <a:p>
            <a:r>
              <a:rPr lang="es-ES" sz="7200">
                <a:latin typeface="Aptos Display" panose="020B0004020202020204" pitchFamily="34" charset="0"/>
                <a:cs typeface="Calibri Light"/>
              </a:rPr>
              <a:t>Park&amp;Go</a:t>
            </a:r>
            <a:endParaRPr lang="es-ES" sz="7200">
              <a:latin typeface="Aptos Display" panose="020B0004020202020204" pitchFamily="34" charset="0"/>
            </a:endParaRPr>
          </a:p>
        </p:txBody>
      </p:sp>
      <p:sp>
        <p:nvSpPr>
          <p:cNvPr id="3" name="Subtítulo 2">
            <a:extLst>
              <a:ext uri="{FF2B5EF4-FFF2-40B4-BE49-F238E27FC236}">
                <a16:creationId xmlns:a16="http://schemas.microsoft.com/office/drawing/2014/main" id="{9EB10750-C1D1-3763-BC27-CCB400CAC4C5}"/>
              </a:ext>
            </a:extLst>
          </p:cNvPr>
          <p:cNvSpPr>
            <a:spLocks noGrp="1"/>
          </p:cNvSpPr>
          <p:nvPr>
            <p:ph type="subTitle" idx="1"/>
          </p:nvPr>
        </p:nvSpPr>
        <p:spPr>
          <a:xfrm>
            <a:off x="3950858" y="3317961"/>
            <a:ext cx="4304013" cy="2203879"/>
          </a:xfrm>
        </p:spPr>
        <p:txBody>
          <a:bodyPr anchor="ctr">
            <a:normAutofit/>
          </a:bodyPr>
          <a:lstStyle/>
          <a:p>
            <a:r>
              <a:rPr lang="es-ES" sz="2800">
                <a:ea typeface="Calibri"/>
                <a:cs typeface="Calibri"/>
              </a:rPr>
              <a:t>Alejandro Rodríguez López</a:t>
            </a:r>
          </a:p>
          <a:p>
            <a:r>
              <a:rPr lang="es-ES" sz="2800">
                <a:ea typeface="Calibri"/>
                <a:cs typeface="Calibri"/>
              </a:rPr>
              <a:t>Rubén Martínez Ginzo</a:t>
            </a:r>
          </a:p>
          <a:p>
            <a:r>
              <a:rPr lang="es-ES" sz="2800">
                <a:ea typeface="Calibri"/>
                <a:cs typeface="Calibri"/>
              </a:rPr>
              <a:t>Diego Mieres Molinero</a:t>
            </a:r>
          </a:p>
          <a:p>
            <a:r>
              <a:rPr lang="es-ES" sz="2800">
                <a:ea typeface="Calibri"/>
                <a:cs typeface="Calibri"/>
              </a:rPr>
              <a:t>Hernán Iglesias Ramos</a:t>
            </a:r>
          </a:p>
        </p:txBody>
      </p:sp>
      <p:sp>
        <p:nvSpPr>
          <p:cNvPr id="35" name="Rectangle 3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581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5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1D35CC-443F-2221-471F-3099FFC7D574}"/>
              </a:ext>
            </a:extLst>
          </p:cNvPr>
          <p:cNvSpPr>
            <a:spLocks noGrp="1"/>
          </p:cNvSpPr>
          <p:nvPr>
            <p:ph type="title"/>
          </p:nvPr>
        </p:nvSpPr>
        <p:spPr>
          <a:xfrm>
            <a:off x="838200" y="365125"/>
            <a:ext cx="10515600" cy="1325563"/>
          </a:xfrm>
        </p:spPr>
        <p:txBody>
          <a:bodyPr>
            <a:normAutofit/>
          </a:bodyPr>
          <a:lstStyle/>
          <a:p>
            <a:r>
              <a:rPr lang="es-ES">
                <a:latin typeface="Aptos Display" panose="020B0004020202020204" pitchFamily="34" charset="0"/>
              </a:rPr>
              <a:t>Infraestructura tecnológica</a:t>
            </a:r>
          </a:p>
        </p:txBody>
      </p:sp>
      <p:sp>
        <p:nvSpPr>
          <p:cNvPr id="20"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Marcador de contenido 2">
            <a:extLst>
              <a:ext uri="{FF2B5EF4-FFF2-40B4-BE49-F238E27FC236}">
                <a16:creationId xmlns:a16="http://schemas.microsoft.com/office/drawing/2014/main" id="{59DB0D7A-A847-A10A-0D83-75C9993902CC}"/>
              </a:ext>
            </a:extLst>
          </p:cNvPr>
          <p:cNvGraphicFramePr>
            <a:graphicFrameLocks noGrp="1"/>
          </p:cNvGraphicFramePr>
          <p:nvPr>
            <p:ph idx="1"/>
            <p:extLst>
              <p:ext uri="{D42A27DB-BD31-4B8C-83A1-F6EECF244321}">
                <p14:modId xmlns:p14="http://schemas.microsoft.com/office/powerpoint/2010/main" val="267010334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ángulo 3">
            <a:extLst>
              <a:ext uri="{FF2B5EF4-FFF2-40B4-BE49-F238E27FC236}">
                <a16:creationId xmlns:a16="http://schemas.microsoft.com/office/drawing/2014/main" id="{F09256F8-933D-70B5-5A65-65C6A7DA6A69}"/>
              </a:ext>
            </a:extLst>
          </p:cNvPr>
          <p:cNvSpPr/>
          <p:nvPr/>
        </p:nvSpPr>
        <p:spPr>
          <a:xfrm>
            <a:off x="6737487" y="2516249"/>
            <a:ext cx="3730488" cy="3093975"/>
          </a:xfrm>
          <a:prstGeom prst="rect">
            <a:avLst/>
          </a:prstGeom>
          <a:noFill/>
          <a:ln w="254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Tree>
    <p:extLst>
      <p:ext uri="{BB962C8B-B14F-4D97-AF65-F5344CB8AC3E}">
        <p14:creationId xmlns:p14="http://schemas.microsoft.com/office/powerpoint/2010/main" val="750042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866DD-F9E6-F3A6-DC9F-3A673C0D197F}"/>
              </a:ext>
            </a:extLst>
          </p:cNvPr>
          <p:cNvSpPr>
            <a:spLocks noGrp="1"/>
          </p:cNvSpPr>
          <p:nvPr>
            <p:ph type="title"/>
          </p:nvPr>
        </p:nvSpPr>
        <p:spPr>
          <a:xfrm>
            <a:off x="572493" y="238539"/>
            <a:ext cx="11018520" cy="1434415"/>
          </a:xfrm>
        </p:spPr>
        <p:txBody>
          <a:bodyPr anchor="b">
            <a:normAutofit/>
          </a:bodyPr>
          <a:lstStyle/>
          <a:p>
            <a:r>
              <a:rPr lang="es-ES">
                <a:latin typeface="Aptos" panose="020B0004020202020204" pitchFamily="34" charset="0"/>
              </a:rPr>
              <a:t>Componentes hardware</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Marcador de contenido 2">
            <a:extLst>
              <a:ext uri="{FF2B5EF4-FFF2-40B4-BE49-F238E27FC236}">
                <a16:creationId xmlns:a16="http://schemas.microsoft.com/office/drawing/2014/main" id="{870600E4-E6BE-245A-33F6-C0B01053D0CB}"/>
              </a:ext>
            </a:extLst>
          </p:cNvPr>
          <p:cNvGraphicFramePr>
            <a:graphicFrameLocks noGrp="1"/>
          </p:cNvGraphicFramePr>
          <p:nvPr>
            <p:ph idx="1"/>
            <p:extLst>
              <p:ext uri="{D42A27DB-BD31-4B8C-83A1-F6EECF244321}">
                <p14:modId xmlns:p14="http://schemas.microsoft.com/office/powerpoint/2010/main" val="2012117278"/>
              </p:ext>
            </p:extLst>
          </p:nvPr>
        </p:nvGraphicFramePr>
        <p:xfrm>
          <a:off x="1204699" y="1911493"/>
          <a:ext cx="9782601" cy="45099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299113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4AEDF0-66C7-735A-146A-EABFF945E3A7}"/>
              </a:ext>
            </a:extLst>
          </p:cNvPr>
          <p:cNvSpPr>
            <a:spLocks noGrp="1"/>
          </p:cNvSpPr>
          <p:nvPr>
            <p:ph type="title"/>
          </p:nvPr>
        </p:nvSpPr>
        <p:spPr>
          <a:xfrm>
            <a:off x="838200" y="365125"/>
            <a:ext cx="10515600" cy="1325563"/>
          </a:xfrm>
        </p:spPr>
        <p:txBody>
          <a:bodyPr>
            <a:normAutofit/>
          </a:bodyPr>
          <a:lstStyle/>
          <a:p>
            <a:r>
              <a:rPr lang="es-ES" sz="4800">
                <a:latin typeface="Aptos Display" panose="020B0004020202020204" pitchFamily="34" charset="0"/>
              </a:rPr>
              <a:t>Estructura del sistema</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Marcador de contenido 2">
            <a:extLst>
              <a:ext uri="{FF2B5EF4-FFF2-40B4-BE49-F238E27FC236}">
                <a16:creationId xmlns:a16="http://schemas.microsoft.com/office/drawing/2014/main" id="{B0EB6313-532A-27AB-AE0E-259A21921491}"/>
              </a:ext>
            </a:extLst>
          </p:cNvPr>
          <p:cNvGraphicFramePr>
            <a:graphicFrameLocks noGrp="1"/>
          </p:cNvGraphicFramePr>
          <p:nvPr>
            <p:ph idx="1"/>
            <p:extLst>
              <p:ext uri="{D42A27DB-BD31-4B8C-83A1-F6EECF244321}">
                <p14:modId xmlns:p14="http://schemas.microsoft.com/office/powerpoint/2010/main" val="348383875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áfico 5" descr="Usuario con relleno sólido">
            <a:extLst>
              <a:ext uri="{FF2B5EF4-FFF2-40B4-BE49-F238E27FC236}">
                <a16:creationId xmlns:a16="http://schemas.microsoft.com/office/drawing/2014/main" id="{0D43B508-3C3D-39D7-75EA-71D3198003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00174" y="4007261"/>
            <a:ext cx="733425" cy="733425"/>
          </a:xfrm>
          <a:prstGeom prst="rect">
            <a:avLst/>
          </a:prstGeom>
        </p:spPr>
      </p:pic>
    </p:spTree>
    <p:extLst>
      <p:ext uri="{BB962C8B-B14F-4D97-AF65-F5344CB8AC3E}">
        <p14:creationId xmlns:p14="http://schemas.microsoft.com/office/powerpoint/2010/main" val="3309607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54241E1-9407-EC3E-8D66-1A83880980B4}"/>
              </a:ext>
            </a:extLst>
          </p:cNvPr>
          <p:cNvSpPr>
            <a:spLocks noGrp="1"/>
          </p:cNvSpPr>
          <p:nvPr>
            <p:ph type="ctrTitle"/>
          </p:nvPr>
        </p:nvSpPr>
        <p:spPr>
          <a:xfrm>
            <a:off x="1524003" y="1999615"/>
            <a:ext cx="9144000" cy="2764028"/>
          </a:xfrm>
        </p:spPr>
        <p:txBody>
          <a:bodyPr anchor="ctr">
            <a:normAutofit/>
          </a:bodyPr>
          <a:lstStyle/>
          <a:p>
            <a:r>
              <a:rPr lang="es-ES" sz="7200">
                <a:latin typeface="Aptos Display"/>
                <a:cs typeface="Calibri Light"/>
              </a:rPr>
              <a:t>Planificación</a:t>
            </a:r>
          </a:p>
        </p:txBody>
      </p:sp>
      <p:sp>
        <p:nvSpPr>
          <p:cNvPr id="4" name="Subtítulo 3">
            <a:extLst>
              <a:ext uri="{FF2B5EF4-FFF2-40B4-BE49-F238E27FC236}">
                <a16:creationId xmlns:a16="http://schemas.microsoft.com/office/drawing/2014/main" id="{05D58665-7021-FEB3-1EA2-9CD58B5B2654}"/>
              </a:ext>
            </a:extLst>
          </p:cNvPr>
          <p:cNvSpPr>
            <a:spLocks noGrp="1"/>
          </p:cNvSpPr>
          <p:nvPr>
            <p:ph type="subTitle" idx="1"/>
          </p:nvPr>
        </p:nvSpPr>
        <p:spPr>
          <a:xfrm>
            <a:off x="1966912" y="5645150"/>
            <a:ext cx="8258176" cy="631825"/>
          </a:xfrm>
        </p:spPr>
        <p:txBody>
          <a:bodyPr anchor="ctr">
            <a:normAutofit/>
          </a:bodyPr>
          <a:lstStyle/>
          <a:p>
            <a:r>
              <a:rPr lang="es-ES" sz="2800">
                <a:latin typeface="Aptos Display"/>
              </a:rPr>
              <a:t>Diego Mieres Molinero</a:t>
            </a:r>
            <a:endParaRPr lang="es-ES" sz="2800">
              <a:latin typeface="Aptos Display" panose="020B0004020202020204" pitchFamily="34" charset="0"/>
            </a:endParaRP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493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A6CB25-681C-90A4-952A-59266EA1E56E}"/>
              </a:ext>
            </a:extLst>
          </p:cNvPr>
          <p:cNvSpPr>
            <a:spLocks noGrp="1"/>
          </p:cNvSpPr>
          <p:nvPr>
            <p:ph type="title"/>
          </p:nvPr>
        </p:nvSpPr>
        <p:spPr>
          <a:xfrm>
            <a:off x="838200" y="365125"/>
            <a:ext cx="10515600" cy="1325563"/>
          </a:xfrm>
        </p:spPr>
        <p:txBody>
          <a:bodyPr>
            <a:normAutofit/>
          </a:bodyPr>
          <a:lstStyle/>
          <a:p>
            <a:r>
              <a:rPr lang="es-ES">
                <a:latin typeface="Aptos Display" panose="020B0004020202020204" pitchFamily="34" charset="0"/>
                <a:cs typeface="Calibri Light"/>
              </a:rPr>
              <a:t>Diagrama de Gantt</a:t>
            </a:r>
          </a:p>
        </p:txBody>
      </p:sp>
      <p:sp>
        <p:nvSpPr>
          <p:cNvPr id="4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Marcador de contenido 2">
            <a:extLst>
              <a:ext uri="{FF2B5EF4-FFF2-40B4-BE49-F238E27FC236}">
                <a16:creationId xmlns:a16="http://schemas.microsoft.com/office/drawing/2014/main" id="{E9425368-2102-44C8-7C70-3CF254B97D18}"/>
              </a:ext>
            </a:extLst>
          </p:cNvPr>
          <p:cNvGraphicFramePr>
            <a:graphicFrameLocks noGrp="1"/>
          </p:cNvGraphicFramePr>
          <p:nvPr>
            <p:ph idx="1"/>
            <p:extLst>
              <p:ext uri="{D42A27DB-BD31-4B8C-83A1-F6EECF244321}">
                <p14:modId xmlns:p14="http://schemas.microsoft.com/office/powerpoint/2010/main" val="2830209077"/>
              </p:ext>
            </p:extLst>
          </p:nvPr>
        </p:nvGraphicFramePr>
        <p:xfrm>
          <a:off x="674915" y="19232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a:extLst>
              <a:ext uri="{FF2B5EF4-FFF2-40B4-BE49-F238E27FC236}">
                <a16:creationId xmlns:a16="http://schemas.microsoft.com/office/drawing/2014/main" id="{B57C54DB-C1FB-3336-553E-E9425433B616}"/>
              </a:ext>
            </a:extLst>
          </p:cNvPr>
          <p:cNvPicPr>
            <a:picLocks noChangeAspect="1"/>
          </p:cNvPicPr>
          <p:nvPr/>
        </p:nvPicPr>
        <p:blipFill>
          <a:blip r:embed="rId8"/>
          <a:stretch>
            <a:fillRect/>
          </a:stretch>
        </p:blipFill>
        <p:spPr>
          <a:xfrm>
            <a:off x="1134239" y="1924153"/>
            <a:ext cx="9596952" cy="4686587"/>
          </a:xfrm>
          <a:prstGeom prst="rect">
            <a:avLst/>
          </a:prstGeom>
        </p:spPr>
      </p:pic>
    </p:spTree>
    <p:extLst>
      <p:ext uri="{BB962C8B-B14F-4D97-AF65-F5344CB8AC3E}">
        <p14:creationId xmlns:p14="http://schemas.microsoft.com/office/powerpoint/2010/main" val="1157110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A6CB25-681C-90A4-952A-59266EA1E56E}"/>
              </a:ext>
            </a:extLst>
          </p:cNvPr>
          <p:cNvSpPr>
            <a:spLocks noGrp="1"/>
          </p:cNvSpPr>
          <p:nvPr>
            <p:ph type="title"/>
          </p:nvPr>
        </p:nvSpPr>
        <p:spPr>
          <a:xfrm>
            <a:off x="838200" y="365125"/>
            <a:ext cx="10515600" cy="1325563"/>
          </a:xfrm>
        </p:spPr>
        <p:txBody>
          <a:bodyPr>
            <a:normAutofit/>
          </a:bodyPr>
          <a:lstStyle/>
          <a:p>
            <a:r>
              <a:rPr lang="es-ES">
                <a:latin typeface="Aptos Display" panose="020B0004020202020204" pitchFamily="34" charset="0"/>
                <a:cs typeface="Calibri Light"/>
              </a:rPr>
              <a:t>Gráfico Diagrama de Gantt</a:t>
            </a:r>
          </a:p>
        </p:txBody>
      </p:sp>
      <p:sp>
        <p:nvSpPr>
          <p:cNvPr id="4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F421404C-EC84-931A-E2D3-144049D04F6D}"/>
              </a:ext>
            </a:extLst>
          </p:cNvPr>
          <p:cNvPicPr>
            <a:picLocks noChangeAspect="1"/>
          </p:cNvPicPr>
          <p:nvPr/>
        </p:nvPicPr>
        <p:blipFill>
          <a:blip r:embed="rId3"/>
          <a:stretch>
            <a:fillRect/>
          </a:stretch>
        </p:blipFill>
        <p:spPr>
          <a:xfrm>
            <a:off x="2394857" y="2127086"/>
            <a:ext cx="8874968" cy="4376675"/>
          </a:xfrm>
          <a:prstGeom prst="rect">
            <a:avLst/>
          </a:prstGeom>
        </p:spPr>
      </p:pic>
      <p:sp>
        <p:nvSpPr>
          <p:cNvPr id="7" name="Rectángulo: esquinas redondeadas 6">
            <a:extLst>
              <a:ext uri="{FF2B5EF4-FFF2-40B4-BE49-F238E27FC236}">
                <a16:creationId xmlns:a16="http://schemas.microsoft.com/office/drawing/2014/main" id="{C84D51E7-6F3B-4B13-23CE-A0100F37EC07}"/>
              </a:ext>
            </a:extLst>
          </p:cNvPr>
          <p:cNvSpPr/>
          <p:nvPr/>
        </p:nvSpPr>
        <p:spPr>
          <a:xfrm>
            <a:off x="696686" y="2569028"/>
            <a:ext cx="2002971"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ES">
                <a:cs typeface="Calibri"/>
              </a:rPr>
              <a:t>App Móvil </a:t>
            </a:r>
          </a:p>
        </p:txBody>
      </p:sp>
      <p:sp>
        <p:nvSpPr>
          <p:cNvPr id="8" name="Rectángulo: esquinas redondeadas 7">
            <a:extLst>
              <a:ext uri="{FF2B5EF4-FFF2-40B4-BE49-F238E27FC236}">
                <a16:creationId xmlns:a16="http://schemas.microsoft.com/office/drawing/2014/main" id="{E8CF8FEB-791A-CCC1-EE8D-6450EF73A891}"/>
              </a:ext>
            </a:extLst>
          </p:cNvPr>
          <p:cNvSpPr/>
          <p:nvPr/>
        </p:nvSpPr>
        <p:spPr>
          <a:xfrm>
            <a:off x="696686" y="4005942"/>
            <a:ext cx="2002971"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a:cs typeface="Calibri"/>
              </a:rPr>
              <a:t>Servidor AWS</a:t>
            </a:r>
          </a:p>
        </p:txBody>
      </p:sp>
      <p:sp>
        <p:nvSpPr>
          <p:cNvPr id="9" name="Rectángulo: esquinas redondeadas 8">
            <a:extLst>
              <a:ext uri="{FF2B5EF4-FFF2-40B4-BE49-F238E27FC236}">
                <a16:creationId xmlns:a16="http://schemas.microsoft.com/office/drawing/2014/main" id="{5C1B0D4A-F20B-E8D0-B684-588309DE279A}"/>
              </a:ext>
            </a:extLst>
          </p:cNvPr>
          <p:cNvSpPr/>
          <p:nvPr/>
        </p:nvSpPr>
        <p:spPr>
          <a:xfrm>
            <a:off x="696685" y="4855028"/>
            <a:ext cx="2002971"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a:cs typeface="Calibri"/>
              </a:rPr>
              <a:t>Hub </a:t>
            </a:r>
            <a:r>
              <a:rPr lang="es-ES" err="1">
                <a:cs typeface="Calibri"/>
              </a:rPr>
              <a:t>Zigbee</a:t>
            </a:r>
          </a:p>
        </p:txBody>
      </p:sp>
      <p:sp>
        <p:nvSpPr>
          <p:cNvPr id="10" name="Rectángulo: esquinas redondeadas 9">
            <a:extLst>
              <a:ext uri="{FF2B5EF4-FFF2-40B4-BE49-F238E27FC236}">
                <a16:creationId xmlns:a16="http://schemas.microsoft.com/office/drawing/2014/main" id="{261D7B08-890A-B3B1-23EE-25C4DA62FD16}"/>
              </a:ext>
            </a:extLst>
          </p:cNvPr>
          <p:cNvSpPr/>
          <p:nvPr/>
        </p:nvSpPr>
        <p:spPr>
          <a:xfrm>
            <a:off x="696685" y="5693227"/>
            <a:ext cx="2002971" cy="381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s-ES">
                <a:cs typeface="Calibri"/>
              </a:rPr>
              <a:t>Pruebas</a:t>
            </a:r>
            <a:endParaRPr lang="es-ES"/>
          </a:p>
        </p:txBody>
      </p:sp>
      <p:sp>
        <p:nvSpPr>
          <p:cNvPr id="11" name="Flecha: a la derecha 10">
            <a:extLst>
              <a:ext uri="{FF2B5EF4-FFF2-40B4-BE49-F238E27FC236}">
                <a16:creationId xmlns:a16="http://schemas.microsoft.com/office/drawing/2014/main" id="{121E964E-90D0-80B2-15D2-96FE2C6DBC43}"/>
              </a:ext>
            </a:extLst>
          </p:cNvPr>
          <p:cNvSpPr/>
          <p:nvPr/>
        </p:nvSpPr>
        <p:spPr>
          <a:xfrm>
            <a:off x="2242456" y="2645228"/>
            <a:ext cx="304800" cy="22860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Flecha: a la derecha 12">
            <a:extLst>
              <a:ext uri="{FF2B5EF4-FFF2-40B4-BE49-F238E27FC236}">
                <a16:creationId xmlns:a16="http://schemas.microsoft.com/office/drawing/2014/main" id="{E8EBDA66-3F1A-83C8-D9BB-5BF6DCB44A4A}"/>
              </a:ext>
            </a:extLst>
          </p:cNvPr>
          <p:cNvSpPr/>
          <p:nvPr/>
        </p:nvSpPr>
        <p:spPr>
          <a:xfrm>
            <a:off x="2242456" y="5769428"/>
            <a:ext cx="304800" cy="22860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a la derecha 13">
            <a:extLst>
              <a:ext uri="{FF2B5EF4-FFF2-40B4-BE49-F238E27FC236}">
                <a16:creationId xmlns:a16="http://schemas.microsoft.com/office/drawing/2014/main" id="{109B366E-9FA0-E58A-4E5C-2684BFF49789}"/>
              </a:ext>
            </a:extLst>
          </p:cNvPr>
          <p:cNvSpPr/>
          <p:nvPr/>
        </p:nvSpPr>
        <p:spPr>
          <a:xfrm>
            <a:off x="2242455" y="4931227"/>
            <a:ext cx="304800" cy="22860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Flecha: a la derecha 15">
            <a:extLst>
              <a:ext uri="{FF2B5EF4-FFF2-40B4-BE49-F238E27FC236}">
                <a16:creationId xmlns:a16="http://schemas.microsoft.com/office/drawing/2014/main" id="{3B76DF1F-0848-6B68-53BE-76DBEF151DEE}"/>
              </a:ext>
            </a:extLst>
          </p:cNvPr>
          <p:cNvSpPr/>
          <p:nvPr/>
        </p:nvSpPr>
        <p:spPr>
          <a:xfrm>
            <a:off x="2242455" y="4082141"/>
            <a:ext cx="304800" cy="228600"/>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666222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A6CB25-681C-90A4-952A-59266EA1E56E}"/>
              </a:ext>
            </a:extLst>
          </p:cNvPr>
          <p:cNvSpPr>
            <a:spLocks noGrp="1"/>
          </p:cNvSpPr>
          <p:nvPr>
            <p:ph type="title"/>
          </p:nvPr>
        </p:nvSpPr>
        <p:spPr>
          <a:xfrm>
            <a:off x="838200" y="365125"/>
            <a:ext cx="10515600" cy="1325563"/>
          </a:xfrm>
          <a:noFill/>
        </p:spPr>
        <p:txBody>
          <a:bodyPr>
            <a:normAutofit/>
          </a:bodyPr>
          <a:lstStyle/>
          <a:p>
            <a:r>
              <a:rPr lang="es-ES">
                <a:latin typeface="Aptos Display" panose="020B0004020202020204" pitchFamily="34" charset="0"/>
                <a:cs typeface="Calibri Light"/>
              </a:rPr>
              <a:t>Recursos necesarios</a:t>
            </a:r>
          </a:p>
        </p:txBody>
      </p:sp>
      <p:sp>
        <p:nvSpPr>
          <p:cNvPr id="4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Marcador de contenido 2">
            <a:extLst>
              <a:ext uri="{FF2B5EF4-FFF2-40B4-BE49-F238E27FC236}">
                <a16:creationId xmlns:a16="http://schemas.microsoft.com/office/drawing/2014/main" id="{E9425368-2102-44C8-7C70-3CF254B97D18}"/>
              </a:ext>
            </a:extLst>
          </p:cNvPr>
          <p:cNvGraphicFramePr>
            <a:graphicFrameLocks noGrp="1"/>
          </p:cNvGraphicFramePr>
          <p:nvPr>
            <p:ph idx="1"/>
            <p:extLst>
              <p:ext uri="{D42A27DB-BD31-4B8C-83A1-F6EECF244321}">
                <p14:modId xmlns:p14="http://schemas.microsoft.com/office/powerpoint/2010/main" val="3771663265"/>
              </p:ext>
            </p:extLst>
          </p:nvPr>
        </p:nvGraphicFramePr>
        <p:xfrm>
          <a:off x="674915" y="19232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Analista de investigación de negocios mirando a través de la lupa | Vector  Premium">
            <a:extLst>
              <a:ext uri="{FF2B5EF4-FFF2-40B4-BE49-F238E27FC236}">
                <a16:creationId xmlns:a16="http://schemas.microsoft.com/office/drawing/2014/main" id="{97A3DFED-0CEB-C7DA-4CE0-D41EEC44FB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085" y="2821210"/>
            <a:ext cx="1969389" cy="1969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ibujo de dibujos animados de un programador | Vector Premium">
            <a:extLst>
              <a:ext uri="{FF2B5EF4-FFF2-40B4-BE49-F238E27FC236}">
                <a16:creationId xmlns:a16="http://schemas.microsoft.com/office/drawing/2014/main" id="{275E3AA5-D9FA-8419-C5EA-06F779BC02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55877" y="2821209"/>
            <a:ext cx="1969390" cy="19693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señador trabaja en diseño ilustrador dibujo en computadora o tableta  trabajador de estudio de diseño gráfico | Vector Premium">
            <a:extLst>
              <a:ext uri="{FF2B5EF4-FFF2-40B4-BE49-F238E27FC236}">
                <a16:creationId xmlns:a16="http://schemas.microsoft.com/office/drawing/2014/main" id="{7DBD68F5-C9B8-54D5-0CDF-0B60C9C0FBC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36839" y="2821209"/>
            <a:ext cx="1969390" cy="19693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bador de programador ilustración de dibujos animados de personajes  femeninos probador de software de mujer en la computadora para encontrar  errores de programa concepto de depuración de prueba de control de calidad">
            <a:extLst>
              <a:ext uri="{FF2B5EF4-FFF2-40B4-BE49-F238E27FC236}">
                <a16:creationId xmlns:a16="http://schemas.microsoft.com/office/drawing/2014/main" id="{58204E11-CCA9-D9AE-BAFF-E42700073F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06171" y="2821207"/>
            <a:ext cx="1969391" cy="1969391"/>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esquinas redondeadas 3">
            <a:extLst>
              <a:ext uri="{FF2B5EF4-FFF2-40B4-BE49-F238E27FC236}">
                <a16:creationId xmlns:a16="http://schemas.microsoft.com/office/drawing/2014/main" id="{3673111B-087A-0F2D-A1B5-BE5816D74361}"/>
              </a:ext>
            </a:extLst>
          </p:cNvPr>
          <p:cNvSpPr/>
          <p:nvPr/>
        </p:nvSpPr>
        <p:spPr>
          <a:xfrm>
            <a:off x="849085" y="5147244"/>
            <a:ext cx="1969389" cy="5311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Analista</a:t>
            </a:r>
          </a:p>
          <a:p>
            <a:pPr algn="ctr"/>
            <a:r>
              <a:rPr lang="es-ES"/>
              <a:t>x3</a:t>
            </a:r>
          </a:p>
        </p:txBody>
      </p:sp>
      <p:sp>
        <p:nvSpPr>
          <p:cNvPr id="5" name="Rectángulo: esquinas redondeadas 4">
            <a:extLst>
              <a:ext uri="{FF2B5EF4-FFF2-40B4-BE49-F238E27FC236}">
                <a16:creationId xmlns:a16="http://schemas.microsoft.com/office/drawing/2014/main" id="{92EE596E-021A-52A1-FD98-42BD6A9777B8}"/>
              </a:ext>
            </a:extLst>
          </p:cNvPr>
          <p:cNvSpPr/>
          <p:nvPr/>
        </p:nvSpPr>
        <p:spPr>
          <a:xfrm>
            <a:off x="3625869" y="5147244"/>
            <a:ext cx="1969389" cy="5311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Programador</a:t>
            </a:r>
          </a:p>
          <a:p>
            <a:pPr algn="ctr"/>
            <a:r>
              <a:rPr lang="es-ES"/>
              <a:t>x8</a:t>
            </a:r>
          </a:p>
        </p:txBody>
      </p:sp>
      <p:sp>
        <p:nvSpPr>
          <p:cNvPr id="6" name="Rectángulo: esquinas redondeadas 5">
            <a:extLst>
              <a:ext uri="{FF2B5EF4-FFF2-40B4-BE49-F238E27FC236}">
                <a16:creationId xmlns:a16="http://schemas.microsoft.com/office/drawing/2014/main" id="{783BFF29-5056-5E18-FF1E-0012BA7E7FFE}"/>
              </a:ext>
            </a:extLst>
          </p:cNvPr>
          <p:cNvSpPr/>
          <p:nvPr/>
        </p:nvSpPr>
        <p:spPr>
          <a:xfrm>
            <a:off x="6423497" y="5147244"/>
            <a:ext cx="1969389" cy="5311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Diseñador</a:t>
            </a:r>
          </a:p>
          <a:p>
            <a:pPr algn="ctr"/>
            <a:r>
              <a:rPr lang="es-ES"/>
              <a:t>x1</a:t>
            </a:r>
          </a:p>
        </p:txBody>
      </p:sp>
      <p:sp>
        <p:nvSpPr>
          <p:cNvPr id="7" name="Rectángulo: esquinas redondeadas 6">
            <a:extLst>
              <a:ext uri="{FF2B5EF4-FFF2-40B4-BE49-F238E27FC236}">
                <a16:creationId xmlns:a16="http://schemas.microsoft.com/office/drawing/2014/main" id="{0E64501E-BAD7-2AC2-CFE2-01C95E7D82E1}"/>
              </a:ext>
            </a:extLst>
          </p:cNvPr>
          <p:cNvSpPr/>
          <p:nvPr/>
        </p:nvSpPr>
        <p:spPr>
          <a:xfrm>
            <a:off x="9292971" y="5147244"/>
            <a:ext cx="1969389" cy="5311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t>Tester</a:t>
            </a:r>
            <a:endParaRPr lang="es-ES" err="1"/>
          </a:p>
          <a:p>
            <a:pPr algn="ctr"/>
            <a:r>
              <a:rPr lang="es-ES"/>
              <a:t>x2</a:t>
            </a:r>
          </a:p>
        </p:txBody>
      </p:sp>
      <mc:AlternateContent xmlns:mc="http://schemas.openxmlformats.org/markup-compatibility/2006" xmlns:p14="http://schemas.microsoft.com/office/powerpoint/2010/main">
        <mc:Choice Requires="p14">
          <p:contentPart p14:bwMode="auto" r:id="rId12">
            <p14:nvContentPartPr>
              <p14:cNvPr id="30" name="Entrada de lápiz 29">
                <a:extLst>
                  <a:ext uri="{FF2B5EF4-FFF2-40B4-BE49-F238E27FC236}">
                    <a16:creationId xmlns:a16="http://schemas.microsoft.com/office/drawing/2014/main" id="{988B7F94-4896-2E5D-00B2-BBA6D249FB02}"/>
                  </a:ext>
                </a:extLst>
              </p14:cNvPr>
              <p14:cNvContentPartPr/>
              <p14:nvPr/>
            </p14:nvContentPartPr>
            <p14:xfrm>
              <a:off x="3563829" y="2844673"/>
              <a:ext cx="360" cy="1893240"/>
            </p14:xfrm>
          </p:contentPart>
        </mc:Choice>
        <mc:Fallback xmlns="">
          <p:pic>
            <p:nvPicPr>
              <p:cNvPr id="30" name="Entrada de lápiz 29">
                <a:extLst>
                  <a:ext uri="{FF2B5EF4-FFF2-40B4-BE49-F238E27FC236}">
                    <a16:creationId xmlns:a16="http://schemas.microsoft.com/office/drawing/2014/main" id="{988B7F94-4896-2E5D-00B2-BBA6D249FB02}"/>
                  </a:ext>
                </a:extLst>
              </p:cNvPr>
              <p:cNvPicPr/>
              <p:nvPr/>
            </p:nvPicPr>
            <p:blipFill>
              <a:blip r:embed="rId13"/>
              <a:stretch>
                <a:fillRect/>
              </a:stretch>
            </p:blipFill>
            <p:spPr>
              <a:xfrm>
                <a:off x="3500829" y="2781673"/>
                <a:ext cx="126000" cy="2018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1" name="Entrada de lápiz 30">
                <a:extLst>
                  <a:ext uri="{FF2B5EF4-FFF2-40B4-BE49-F238E27FC236}">
                    <a16:creationId xmlns:a16="http://schemas.microsoft.com/office/drawing/2014/main" id="{27A87653-57CC-E781-A6E7-F4A66156F44A}"/>
                  </a:ext>
                </a:extLst>
              </p14:cNvPr>
              <p14:cNvContentPartPr/>
              <p14:nvPr/>
            </p14:nvContentPartPr>
            <p14:xfrm>
              <a:off x="5549589" y="2807593"/>
              <a:ext cx="360" cy="2003760"/>
            </p14:xfrm>
          </p:contentPart>
        </mc:Choice>
        <mc:Fallback xmlns="">
          <p:pic>
            <p:nvPicPr>
              <p:cNvPr id="31" name="Entrada de lápiz 30">
                <a:extLst>
                  <a:ext uri="{FF2B5EF4-FFF2-40B4-BE49-F238E27FC236}">
                    <a16:creationId xmlns:a16="http://schemas.microsoft.com/office/drawing/2014/main" id="{27A87653-57CC-E781-A6E7-F4A66156F44A}"/>
                  </a:ext>
                </a:extLst>
              </p:cNvPr>
              <p:cNvPicPr/>
              <p:nvPr/>
            </p:nvPicPr>
            <p:blipFill>
              <a:blip r:embed="rId15"/>
              <a:stretch>
                <a:fillRect/>
              </a:stretch>
            </p:blipFill>
            <p:spPr>
              <a:xfrm>
                <a:off x="5486589" y="2744593"/>
                <a:ext cx="126000" cy="2129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2" name="Entrada de lápiz 31">
                <a:extLst>
                  <a:ext uri="{FF2B5EF4-FFF2-40B4-BE49-F238E27FC236}">
                    <a16:creationId xmlns:a16="http://schemas.microsoft.com/office/drawing/2014/main" id="{8F5300B6-6A0C-DF0F-6C4A-864795E50A83}"/>
                  </a:ext>
                </a:extLst>
              </p14:cNvPr>
              <p14:cNvContentPartPr/>
              <p14:nvPr/>
            </p14:nvContentPartPr>
            <p14:xfrm>
              <a:off x="894429" y="2826313"/>
              <a:ext cx="360" cy="1984320"/>
            </p14:xfrm>
          </p:contentPart>
        </mc:Choice>
        <mc:Fallback xmlns="">
          <p:pic>
            <p:nvPicPr>
              <p:cNvPr id="32" name="Entrada de lápiz 31">
                <a:extLst>
                  <a:ext uri="{FF2B5EF4-FFF2-40B4-BE49-F238E27FC236}">
                    <a16:creationId xmlns:a16="http://schemas.microsoft.com/office/drawing/2014/main" id="{8F5300B6-6A0C-DF0F-6C4A-864795E50A83}"/>
                  </a:ext>
                </a:extLst>
              </p:cNvPr>
              <p:cNvPicPr/>
              <p:nvPr/>
            </p:nvPicPr>
            <p:blipFill>
              <a:blip r:embed="rId17"/>
              <a:stretch>
                <a:fillRect/>
              </a:stretch>
            </p:blipFill>
            <p:spPr>
              <a:xfrm>
                <a:off x="831429" y="2763313"/>
                <a:ext cx="126000" cy="2109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3" name="Entrada de lápiz 32">
                <a:extLst>
                  <a:ext uri="{FF2B5EF4-FFF2-40B4-BE49-F238E27FC236}">
                    <a16:creationId xmlns:a16="http://schemas.microsoft.com/office/drawing/2014/main" id="{C91528F0-A56F-ED8F-22DB-ABA7972EBE99}"/>
                  </a:ext>
                </a:extLst>
              </p14:cNvPr>
              <p14:cNvContentPartPr/>
              <p14:nvPr/>
            </p14:nvContentPartPr>
            <p14:xfrm>
              <a:off x="2861829" y="2826313"/>
              <a:ext cx="360" cy="1950120"/>
            </p14:xfrm>
          </p:contentPart>
        </mc:Choice>
        <mc:Fallback xmlns="">
          <p:pic>
            <p:nvPicPr>
              <p:cNvPr id="33" name="Entrada de lápiz 32">
                <a:extLst>
                  <a:ext uri="{FF2B5EF4-FFF2-40B4-BE49-F238E27FC236}">
                    <a16:creationId xmlns:a16="http://schemas.microsoft.com/office/drawing/2014/main" id="{C91528F0-A56F-ED8F-22DB-ABA7972EBE99}"/>
                  </a:ext>
                </a:extLst>
              </p:cNvPr>
              <p:cNvPicPr/>
              <p:nvPr/>
            </p:nvPicPr>
            <p:blipFill>
              <a:blip r:embed="rId19"/>
              <a:stretch>
                <a:fillRect/>
              </a:stretch>
            </p:blipFill>
            <p:spPr>
              <a:xfrm>
                <a:off x="2798829" y="2763313"/>
                <a:ext cx="126000" cy="2075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5" name="Entrada de lápiz 34">
                <a:extLst>
                  <a:ext uri="{FF2B5EF4-FFF2-40B4-BE49-F238E27FC236}">
                    <a16:creationId xmlns:a16="http://schemas.microsoft.com/office/drawing/2014/main" id="{77A2393A-555E-A9D6-DDA9-B37EC72F9E86}"/>
                  </a:ext>
                </a:extLst>
              </p14:cNvPr>
              <p14:cNvContentPartPr/>
              <p14:nvPr/>
            </p14:nvContentPartPr>
            <p14:xfrm>
              <a:off x="822069" y="2873833"/>
              <a:ext cx="2047680" cy="360"/>
            </p14:xfrm>
          </p:contentPart>
        </mc:Choice>
        <mc:Fallback xmlns="">
          <p:pic>
            <p:nvPicPr>
              <p:cNvPr id="35" name="Entrada de lápiz 34">
                <a:extLst>
                  <a:ext uri="{FF2B5EF4-FFF2-40B4-BE49-F238E27FC236}">
                    <a16:creationId xmlns:a16="http://schemas.microsoft.com/office/drawing/2014/main" id="{77A2393A-555E-A9D6-DDA9-B37EC72F9E86}"/>
                  </a:ext>
                </a:extLst>
              </p:cNvPr>
              <p:cNvPicPr/>
              <p:nvPr/>
            </p:nvPicPr>
            <p:blipFill>
              <a:blip r:embed="rId21"/>
              <a:stretch>
                <a:fillRect/>
              </a:stretch>
            </p:blipFill>
            <p:spPr>
              <a:xfrm>
                <a:off x="759069" y="2810833"/>
                <a:ext cx="21733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Entrada de lápiz 36">
                <a:extLst>
                  <a:ext uri="{FF2B5EF4-FFF2-40B4-BE49-F238E27FC236}">
                    <a16:creationId xmlns:a16="http://schemas.microsoft.com/office/drawing/2014/main" id="{C37468B9-C26A-D79B-1D98-5051993E8C7F}"/>
                  </a:ext>
                </a:extLst>
              </p14:cNvPr>
              <p14:cNvContentPartPr/>
              <p14:nvPr/>
            </p14:nvContentPartPr>
            <p14:xfrm>
              <a:off x="3528189" y="2836753"/>
              <a:ext cx="2022480" cy="360"/>
            </p14:xfrm>
          </p:contentPart>
        </mc:Choice>
        <mc:Fallback xmlns="">
          <p:pic>
            <p:nvPicPr>
              <p:cNvPr id="37" name="Entrada de lápiz 36">
                <a:extLst>
                  <a:ext uri="{FF2B5EF4-FFF2-40B4-BE49-F238E27FC236}">
                    <a16:creationId xmlns:a16="http://schemas.microsoft.com/office/drawing/2014/main" id="{C37468B9-C26A-D79B-1D98-5051993E8C7F}"/>
                  </a:ext>
                </a:extLst>
              </p:cNvPr>
              <p:cNvPicPr/>
              <p:nvPr/>
            </p:nvPicPr>
            <p:blipFill>
              <a:blip r:embed="rId23"/>
              <a:stretch>
                <a:fillRect/>
              </a:stretch>
            </p:blipFill>
            <p:spPr>
              <a:xfrm>
                <a:off x="3465189" y="2773753"/>
                <a:ext cx="2148120" cy="126000"/>
              </a:xfrm>
              <a:prstGeom prst="rect">
                <a:avLst/>
              </a:prstGeom>
            </p:spPr>
          </p:pic>
        </mc:Fallback>
      </mc:AlternateContent>
      <p:grpSp>
        <p:nvGrpSpPr>
          <p:cNvPr id="41" name="Grupo 40">
            <a:extLst>
              <a:ext uri="{FF2B5EF4-FFF2-40B4-BE49-F238E27FC236}">
                <a16:creationId xmlns:a16="http://schemas.microsoft.com/office/drawing/2014/main" id="{270B0534-8024-1C56-406D-B177F430F92E}"/>
              </a:ext>
            </a:extLst>
          </p:cNvPr>
          <p:cNvGrpSpPr/>
          <p:nvPr/>
        </p:nvGrpSpPr>
        <p:grpSpPr>
          <a:xfrm>
            <a:off x="932589" y="4822513"/>
            <a:ext cx="4609800" cy="360"/>
            <a:chOff x="932589" y="4822513"/>
            <a:chExt cx="4609800" cy="360"/>
          </a:xfrm>
        </p:grpSpPr>
        <mc:AlternateContent xmlns:mc="http://schemas.openxmlformats.org/markup-compatibility/2006" xmlns:p14="http://schemas.microsoft.com/office/powerpoint/2010/main">
          <mc:Choice Requires="p14">
            <p:contentPart p14:bwMode="auto" r:id="rId24">
              <p14:nvContentPartPr>
                <p14:cNvPr id="39" name="Entrada de lápiz 38">
                  <a:extLst>
                    <a:ext uri="{FF2B5EF4-FFF2-40B4-BE49-F238E27FC236}">
                      <a16:creationId xmlns:a16="http://schemas.microsoft.com/office/drawing/2014/main" id="{DBCD5CED-354F-1048-E3AA-06202EC7BE7A}"/>
                    </a:ext>
                  </a:extLst>
                </p14:cNvPr>
                <p14:cNvContentPartPr/>
                <p14:nvPr/>
              </p14:nvContentPartPr>
              <p14:xfrm>
                <a:off x="932589" y="4822513"/>
                <a:ext cx="1911600" cy="360"/>
              </p14:xfrm>
            </p:contentPart>
          </mc:Choice>
          <mc:Fallback xmlns="">
            <p:pic>
              <p:nvPicPr>
                <p:cNvPr id="39" name="Entrada de lápiz 38">
                  <a:extLst>
                    <a:ext uri="{FF2B5EF4-FFF2-40B4-BE49-F238E27FC236}">
                      <a16:creationId xmlns:a16="http://schemas.microsoft.com/office/drawing/2014/main" id="{DBCD5CED-354F-1048-E3AA-06202EC7BE7A}"/>
                    </a:ext>
                  </a:extLst>
                </p:cNvPr>
                <p:cNvPicPr/>
                <p:nvPr/>
              </p:nvPicPr>
              <p:blipFill>
                <a:blip r:embed="rId25"/>
                <a:stretch>
                  <a:fillRect/>
                </a:stretch>
              </p:blipFill>
              <p:spPr>
                <a:xfrm>
                  <a:off x="869577" y="4759513"/>
                  <a:ext cx="2037264"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0" name="Entrada de lápiz 39">
                  <a:extLst>
                    <a:ext uri="{FF2B5EF4-FFF2-40B4-BE49-F238E27FC236}">
                      <a16:creationId xmlns:a16="http://schemas.microsoft.com/office/drawing/2014/main" id="{388F434C-8032-D474-2E0A-87FF76549EB0}"/>
                    </a:ext>
                  </a:extLst>
                </p14:cNvPr>
                <p14:cNvContentPartPr/>
                <p14:nvPr/>
              </p14:nvContentPartPr>
              <p14:xfrm>
                <a:off x="3565269" y="4822513"/>
                <a:ext cx="1977120" cy="360"/>
              </p14:xfrm>
            </p:contentPart>
          </mc:Choice>
          <mc:Fallback xmlns="">
            <p:pic>
              <p:nvPicPr>
                <p:cNvPr id="40" name="Entrada de lápiz 39">
                  <a:extLst>
                    <a:ext uri="{FF2B5EF4-FFF2-40B4-BE49-F238E27FC236}">
                      <a16:creationId xmlns:a16="http://schemas.microsoft.com/office/drawing/2014/main" id="{388F434C-8032-D474-2E0A-87FF76549EB0}"/>
                    </a:ext>
                  </a:extLst>
                </p:cNvPr>
                <p:cNvPicPr/>
                <p:nvPr/>
              </p:nvPicPr>
              <p:blipFill>
                <a:blip r:embed="rId27"/>
                <a:stretch>
                  <a:fillRect/>
                </a:stretch>
              </p:blipFill>
              <p:spPr>
                <a:xfrm>
                  <a:off x="3502269" y="4759513"/>
                  <a:ext cx="2102760" cy="126000"/>
                </a:xfrm>
                <a:prstGeom prst="rect">
                  <a:avLst/>
                </a:prstGeom>
              </p:spPr>
            </p:pic>
          </mc:Fallback>
        </mc:AlternateContent>
      </p:grpSp>
    </p:spTree>
    <p:extLst>
      <p:ext uri="{BB962C8B-B14F-4D97-AF65-F5344CB8AC3E}">
        <p14:creationId xmlns:p14="http://schemas.microsoft.com/office/powerpoint/2010/main" val="2496952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54241E1-9407-EC3E-8D66-1A83880980B4}"/>
              </a:ext>
            </a:extLst>
          </p:cNvPr>
          <p:cNvSpPr>
            <a:spLocks noGrp="1"/>
          </p:cNvSpPr>
          <p:nvPr>
            <p:ph type="ctrTitle"/>
          </p:nvPr>
        </p:nvSpPr>
        <p:spPr>
          <a:xfrm>
            <a:off x="1524003" y="1999615"/>
            <a:ext cx="9144000" cy="2764028"/>
          </a:xfrm>
        </p:spPr>
        <p:txBody>
          <a:bodyPr anchor="ctr">
            <a:normAutofit/>
          </a:bodyPr>
          <a:lstStyle/>
          <a:p>
            <a:r>
              <a:rPr lang="es-ES" sz="7200">
                <a:latin typeface="Aptos Display"/>
                <a:cs typeface="Calibri Light"/>
              </a:rPr>
              <a:t>Presupuesto</a:t>
            </a:r>
            <a:endParaRPr lang="es-ES" sz="7200">
              <a:latin typeface="Aptos Display" panose="020B0004020202020204" pitchFamily="34" charset="0"/>
            </a:endParaRPr>
          </a:p>
        </p:txBody>
      </p:sp>
      <p:sp>
        <p:nvSpPr>
          <p:cNvPr id="4" name="Subtítulo 3">
            <a:extLst>
              <a:ext uri="{FF2B5EF4-FFF2-40B4-BE49-F238E27FC236}">
                <a16:creationId xmlns:a16="http://schemas.microsoft.com/office/drawing/2014/main" id="{05D58665-7021-FEB3-1EA2-9CD58B5B2654}"/>
              </a:ext>
            </a:extLst>
          </p:cNvPr>
          <p:cNvSpPr>
            <a:spLocks noGrp="1"/>
          </p:cNvSpPr>
          <p:nvPr>
            <p:ph type="subTitle" idx="1"/>
          </p:nvPr>
        </p:nvSpPr>
        <p:spPr>
          <a:xfrm>
            <a:off x="1966912" y="5645150"/>
            <a:ext cx="8258176" cy="631825"/>
          </a:xfrm>
        </p:spPr>
        <p:txBody>
          <a:bodyPr anchor="ctr">
            <a:normAutofit/>
          </a:bodyPr>
          <a:lstStyle/>
          <a:p>
            <a:r>
              <a:rPr lang="es-ES" sz="2800">
                <a:latin typeface="Aptos Display"/>
              </a:rPr>
              <a:t>Hernán Iglesias Ramos</a:t>
            </a:r>
            <a:endParaRPr lang="es-ES" sz="2800">
              <a:latin typeface="Aptos Display" panose="020B0004020202020204" pitchFamily="34" charset="0"/>
            </a:endParaRP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42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22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3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3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5" name="Rectangle 3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B224D8E-F450-9637-6CB2-9F8064C2EC44}"/>
              </a:ext>
            </a:extLst>
          </p:cNvPr>
          <p:cNvSpPr>
            <a:spLocks noGrp="1"/>
          </p:cNvSpPr>
          <p:nvPr>
            <p:ph type="title"/>
          </p:nvPr>
        </p:nvSpPr>
        <p:spPr>
          <a:xfrm>
            <a:off x="1115568" y="548640"/>
            <a:ext cx="10168128" cy="1179576"/>
          </a:xfrm>
        </p:spPr>
        <p:txBody>
          <a:bodyPr>
            <a:normAutofit/>
          </a:bodyPr>
          <a:lstStyle/>
          <a:p>
            <a:r>
              <a:rPr lang="es-ES" sz="4000">
                <a:latin typeface="Aptos Display"/>
              </a:rPr>
              <a:t>Recursos</a:t>
            </a:r>
            <a:endParaRPr lang="es-ES" sz="4000">
              <a:latin typeface="Aptos Display" panose="020B0004020202020204" pitchFamily="34" charset="0"/>
            </a:endParaRPr>
          </a:p>
        </p:txBody>
      </p:sp>
      <p:sp>
        <p:nvSpPr>
          <p:cNvPr id="66" name="Rectangle 3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7" name="Marcador de contenido 2">
            <a:extLst>
              <a:ext uri="{FF2B5EF4-FFF2-40B4-BE49-F238E27FC236}">
                <a16:creationId xmlns:a16="http://schemas.microsoft.com/office/drawing/2014/main" id="{69332AD1-50CD-70DF-2F52-889A2BC1F6FA}"/>
              </a:ext>
            </a:extLst>
          </p:cNvPr>
          <p:cNvGraphicFramePr>
            <a:graphicFrameLocks noGrp="1"/>
          </p:cNvGraphicFramePr>
          <p:nvPr>
            <p:ph idx="1"/>
          </p:nvPr>
        </p:nvGraphicFramePr>
        <p:xfrm>
          <a:off x="1115568" y="2481943"/>
          <a:ext cx="10168128" cy="3695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2205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866DD-F9E6-F3A6-DC9F-3A673C0D197F}"/>
              </a:ext>
            </a:extLst>
          </p:cNvPr>
          <p:cNvSpPr>
            <a:spLocks noGrp="1"/>
          </p:cNvSpPr>
          <p:nvPr>
            <p:ph type="title"/>
          </p:nvPr>
        </p:nvSpPr>
        <p:spPr>
          <a:xfrm>
            <a:off x="572493" y="238539"/>
            <a:ext cx="11018520" cy="1434415"/>
          </a:xfrm>
        </p:spPr>
        <p:txBody>
          <a:bodyPr anchor="b">
            <a:normAutofit/>
          </a:bodyPr>
          <a:lstStyle/>
          <a:p>
            <a:r>
              <a:rPr lang="es-ES">
                <a:latin typeface="Aptos"/>
              </a:rPr>
              <a:t>Software</a:t>
            </a:r>
            <a:endParaRPr lang="es-ES">
              <a:latin typeface="Aptos" panose="020B0004020202020204" pitchFamily="34" charset="0"/>
            </a:endParaRP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Imagen 116" descr="Equipo Monitor De La Computadora · Gráficos vectoriales gratis en Pixabay">
            <a:extLst>
              <a:ext uri="{FF2B5EF4-FFF2-40B4-BE49-F238E27FC236}">
                <a16:creationId xmlns:a16="http://schemas.microsoft.com/office/drawing/2014/main" id="{307C29CE-B0E2-8F0E-958A-EB45BD97D90D}"/>
              </a:ext>
            </a:extLst>
          </p:cNvPr>
          <p:cNvPicPr>
            <a:picLocks noChangeAspect="1"/>
          </p:cNvPicPr>
          <p:nvPr/>
        </p:nvPicPr>
        <p:blipFill>
          <a:blip r:embed="rId3"/>
          <a:stretch>
            <a:fillRect/>
          </a:stretch>
        </p:blipFill>
        <p:spPr>
          <a:xfrm>
            <a:off x="980559" y="4469202"/>
            <a:ext cx="2769030" cy="1945257"/>
          </a:xfrm>
          <a:prstGeom prst="rect">
            <a:avLst/>
          </a:prstGeom>
        </p:spPr>
      </p:pic>
      <p:sp>
        <p:nvSpPr>
          <p:cNvPr id="187" name="Marcador de contenido 186">
            <a:extLst>
              <a:ext uri="{FF2B5EF4-FFF2-40B4-BE49-F238E27FC236}">
                <a16:creationId xmlns:a16="http://schemas.microsoft.com/office/drawing/2014/main" id="{673E412B-7C21-47A8-E364-0F69988EBE1F}"/>
              </a:ext>
            </a:extLst>
          </p:cNvPr>
          <p:cNvSpPr>
            <a:spLocks noGrp="1"/>
          </p:cNvSpPr>
          <p:nvPr>
            <p:ph idx="1"/>
          </p:nvPr>
        </p:nvSpPr>
        <p:spPr>
          <a:xfrm>
            <a:off x="838200" y="1825625"/>
            <a:ext cx="10515600" cy="4782658"/>
          </a:xfrm>
        </p:spPr>
        <p:txBody>
          <a:bodyPr vert="horz" lIns="91440" tIns="45720" rIns="91440" bIns="45720" rtlCol="0" anchor="t">
            <a:normAutofit/>
          </a:bodyPr>
          <a:lstStyle/>
          <a:p>
            <a:pPr marL="0" indent="0">
              <a:buNone/>
            </a:pPr>
            <a:r>
              <a:rPr lang="es-ES">
                <a:cs typeface="Calibri"/>
              </a:rPr>
              <a:t>Analista (228h)                                                      Diseñador (176h)</a:t>
            </a:r>
          </a:p>
          <a:p>
            <a:pPr marL="0" indent="0">
              <a:buNone/>
            </a:pPr>
            <a:endParaRPr lang="es-ES">
              <a:cs typeface="Calibri"/>
            </a:endParaRPr>
          </a:p>
          <a:p>
            <a:pPr marL="0" indent="0">
              <a:buNone/>
            </a:pPr>
            <a:r>
              <a:rPr lang="es-ES">
                <a:cs typeface="Calibri"/>
              </a:rPr>
              <a:t>                                                                    </a:t>
            </a:r>
          </a:p>
          <a:p>
            <a:pPr marL="0" indent="0">
              <a:buNone/>
            </a:pPr>
            <a:endParaRPr lang="es-ES">
              <a:cs typeface="Calibri"/>
            </a:endParaRPr>
          </a:p>
          <a:p>
            <a:pPr marL="0" indent="0">
              <a:buNone/>
            </a:pPr>
            <a:r>
              <a:rPr lang="es-ES">
                <a:cs typeface="Calibri"/>
              </a:rPr>
              <a:t>Programador (5044h)                                             Tester (320h)</a:t>
            </a:r>
            <a:endParaRPr lang="es-ES" sz="1100">
              <a:ea typeface="+mn-lt"/>
              <a:cs typeface="+mn-lt"/>
            </a:endParaRPr>
          </a:p>
          <a:p>
            <a:pPr marL="0" indent="0">
              <a:buNone/>
            </a:pPr>
            <a:endParaRPr lang="es-ES">
              <a:cs typeface="Calibri"/>
            </a:endParaRPr>
          </a:p>
          <a:p>
            <a:pPr marL="0" indent="0">
              <a:buNone/>
            </a:pPr>
            <a:r>
              <a:rPr lang="es-ES">
                <a:cs typeface="Calibri"/>
              </a:rPr>
              <a:t>                                                                       </a:t>
            </a:r>
          </a:p>
          <a:p>
            <a:pPr marL="0" indent="0">
              <a:buNone/>
            </a:pPr>
            <a:endParaRPr lang="es-ES">
              <a:cs typeface="Calibri"/>
            </a:endParaRPr>
          </a:p>
          <a:p>
            <a:pPr marL="0" indent="0">
              <a:buNone/>
            </a:pPr>
            <a:r>
              <a:rPr lang="es-ES">
                <a:cs typeface="Calibri"/>
              </a:rPr>
              <a:t>                                               </a:t>
            </a:r>
            <a:r>
              <a:rPr lang="es-ES" b="1" u="sng">
                <a:cs typeface="Calibri"/>
              </a:rPr>
              <a:t>TOTAL: 177.344,00€</a:t>
            </a:r>
          </a:p>
        </p:txBody>
      </p:sp>
      <p:pic>
        <p:nvPicPr>
          <p:cNvPr id="188" name="Imagen 187" descr="Vídeo profissional gratuito de analisando, análise, análises">
            <a:extLst>
              <a:ext uri="{FF2B5EF4-FFF2-40B4-BE49-F238E27FC236}">
                <a16:creationId xmlns:a16="http://schemas.microsoft.com/office/drawing/2014/main" id="{711A7D02-E6EA-39CE-80F3-7EA0B8E34007}"/>
              </a:ext>
            </a:extLst>
          </p:cNvPr>
          <p:cNvPicPr>
            <a:picLocks noChangeAspect="1"/>
          </p:cNvPicPr>
          <p:nvPr/>
        </p:nvPicPr>
        <p:blipFill>
          <a:blip r:embed="rId4"/>
          <a:stretch>
            <a:fillRect/>
          </a:stretch>
        </p:blipFill>
        <p:spPr>
          <a:xfrm>
            <a:off x="833887" y="2276581"/>
            <a:ext cx="2918605" cy="1499704"/>
          </a:xfrm>
          <a:prstGeom prst="rect">
            <a:avLst/>
          </a:prstGeom>
        </p:spPr>
      </p:pic>
      <p:pic>
        <p:nvPicPr>
          <p:cNvPr id="189" name="Imagen 188" descr="Imagen gratis: Diseñador, ordenador portátil, teclado de computadora ...">
            <a:extLst>
              <a:ext uri="{FF2B5EF4-FFF2-40B4-BE49-F238E27FC236}">
                <a16:creationId xmlns:a16="http://schemas.microsoft.com/office/drawing/2014/main" id="{9C6B8BFC-C4C4-D923-1D46-1E85A5213830}"/>
              </a:ext>
            </a:extLst>
          </p:cNvPr>
          <p:cNvPicPr>
            <a:picLocks noChangeAspect="1"/>
          </p:cNvPicPr>
          <p:nvPr/>
        </p:nvPicPr>
        <p:blipFill>
          <a:blip r:embed="rId5"/>
          <a:stretch>
            <a:fillRect/>
          </a:stretch>
        </p:blipFill>
        <p:spPr>
          <a:xfrm>
            <a:off x="7318074" y="2279103"/>
            <a:ext cx="2932982" cy="1523416"/>
          </a:xfrm>
          <a:prstGeom prst="rect">
            <a:avLst/>
          </a:prstGeom>
        </p:spPr>
      </p:pic>
      <p:pic>
        <p:nvPicPr>
          <p:cNvPr id="192" name="Imagen 191" descr="Logotipo, nombre de la empresa&#10;&#10;Descripción generada automáticamente">
            <a:extLst>
              <a:ext uri="{FF2B5EF4-FFF2-40B4-BE49-F238E27FC236}">
                <a16:creationId xmlns:a16="http://schemas.microsoft.com/office/drawing/2014/main" id="{54623D2C-409B-E6C0-E8EF-0A7E812889C7}"/>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823495" y="4606236"/>
            <a:ext cx="2642560" cy="1398019"/>
          </a:xfrm>
          <a:prstGeom prst="rect">
            <a:avLst/>
          </a:prstGeom>
        </p:spPr>
      </p:pic>
      <p:pic>
        <p:nvPicPr>
          <p:cNvPr id="195" name="Imagen 194">
            <a:extLst>
              <a:ext uri="{FF2B5EF4-FFF2-40B4-BE49-F238E27FC236}">
                <a16:creationId xmlns:a16="http://schemas.microsoft.com/office/drawing/2014/main" id="{2A7D498B-8F4A-B2BF-1BDC-746F98743EED}"/>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593608" y="4466154"/>
            <a:ext cx="1314897" cy="1433768"/>
          </a:xfrm>
          <a:prstGeom prst="rect">
            <a:avLst/>
          </a:prstGeom>
        </p:spPr>
      </p:pic>
    </p:spTree>
    <p:extLst>
      <p:ext uri="{BB962C8B-B14F-4D97-AF65-F5344CB8AC3E}">
        <p14:creationId xmlns:p14="http://schemas.microsoft.com/office/powerpoint/2010/main" val="2219509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0DC7613-FD66-8F78-671D-39CA80602DC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err="1">
                <a:solidFill>
                  <a:schemeClr val="tx1"/>
                </a:solidFill>
                <a:latin typeface="Aptos Display" panose="020B0004020202020204" pitchFamily="34" charset="0"/>
              </a:rPr>
              <a:t>Introducción</a:t>
            </a:r>
            <a:endParaRPr lang="en-US" sz="7200" kern="1200">
              <a:solidFill>
                <a:schemeClr val="tx1"/>
              </a:solidFill>
              <a:latin typeface="Aptos Display" panose="020B0004020202020204" pitchFamily="34" charset="0"/>
            </a:endParaRPr>
          </a:p>
        </p:txBody>
      </p:sp>
      <p:sp>
        <p:nvSpPr>
          <p:cNvPr id="25" name="Rectangle 2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ubtítulo 3">
            <a:extLst>
              <a:ext uri="{FF2B5EF4-FFF2-40B4-BE49-F238E27FC236}">
                <a16:creationId xmlns:a16="http://schemas.microsoft.com/office/drawing/2014/main" id="{3234BB57-E6F2-E0EB-3812-330182A20809}"/>
              </a:ext>
            </a:extLst>
          </p:cNvPr>
          <p:cNvSpPr txBox="1">
            <a:spLocks/>
          </p:cNvSpPr>
          <p:nvPr/>
        </p:nvSpPr>
        <p:spPr>
          <a:xfrm>
            <a:off x="1966912" y="5645150"/>
            <a:ext cx="8258176" cy="6318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a:latin typeface="Aptos Display" panose="020B0004020202020204" pitchFamily="34" charset="0"/>
              </a:rPr>
              <a:t>Alejandro Rodríguez López</a:t>
            </a:r>
          </a:p>
        </p:txBody>
      </p:sp>
    </p:spTree>
    <p:extLst>
      <p:ext uri="{BB962C8B-B14F-4D97-AF65-F5344CB8AC3E}">
        <p14:creationId xmlns:p14="http://schemas.microsoft.com/office/powerpoint/2010/main" val="69360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21455"/>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866DD-F9E6-F3A6-DC9F-3A673C0D197F}"/>
              </a:ext>
            </a:extLst>
          </p:cNvPr>
          <p:cNvSpPr>
            <a:spLocks noGrp="1"/>
          </p:cNvSpPr>
          <p:nvPr>
            <p:ph type="title"/>
          </p:nvPr>
        </p:nvSpPr>
        <p:spPr>
          <a:xfrm>
            <a:off x="572493" y="238539"/>
            <a:ext cx="11018520" cy="1434415"/>
          </a:xfrm>
        </p:spPr>
        <p:txBody>
          <a:bodyPr anchor="b">
            <a:normAutofit/>
          </a:bodyPr>
          <a:lstStyle/>
          <a:p>
            <a:r>
              <a:rPr lang="es-ES">
                <a:latin typeface="Aptos"/>
              </a:rPr>
              <a:t>Hardware</a:t>
            </a:r>
            <a:endParaRPr lang="es-ES">
              <a:latin typeface="Aptos" panose="020B0004020202020204" pitchFamily="34" charset="0"/>
            </a:endParaRP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Marcador de contenido 186">
            <a:extLst>
              <a:ext uri="{FF2B5EF4-FFF2-40B4-BE49-F238E27FC236}">
                <a16:creationId xmlns:a16="http://schemas.microsoft.com/office/drawing/2014/main" id="{673E412B-7C21-47A8-E364-0F69988EBE1F}"/>
              </a:ext>
            </a:extLst>
          </p:cNvPr>
          <p:cNvSpPr>
            <a:spLocks noGrp="1"/>
          </p:cNvSpPr>
          <p:nvPr>
            <p:ph idx="1"/>
          </p:nvPr>
        </p:nvSpPr>
        <p:spPr>
          <a:xfrm>
            <a:off x="838200" y="1825625"/>
            <a:ext cx="10515600" cy="4782658"/>
          </a:xfrm>
        </p:spPr>
        <p:txBody>
          <a:bodyPr vert="horz" lIns="91440" tIns="45720" rIns="91440" bIns="45720" rtlCol="0" anchor="t">
            <a:normAutofit/>
          </a:bodyPr>
          <a:lstStyle/>
          <a:p>
            <a:pPr marL="0" indent="0">
              <a:buNone/>
            </a:pPr>
            <a:r>
              <a:rPr lang="es-ES">
                <a:cs typeface="Calibri"/>
              </a:rPr>
              <a:t>    Servidores                                                                         Hub </a:t>
            </a:r>
          </a:p>
          <a:p>
            <a:pPr marL="0" indent="0">
              <a:buNone/>
            </a:pPr>
            <a:endParaRPr lang="es-ES">
              <a:cs typeface="Calibri"/>
            </a:endParaRPr>
          </a:p>
          <a:p>
            <a:pPr marL="0" indent="0">
              <a:buNone/>
            </a:pPr>
            <a:r>
              <a:rPr lang="es-ES">
                <a:cs typeface="Calibri"/>
              </a:rPr>
              <a:t>                                                                    </a:t>
            </a:r>
            <a:endParaRPr lang="es-ES">
              <a:ea typeface="Calibri"/>
              <a:cs typeface="Calibri"/>
            </a:endParaRPr>
          </a:p>
          <a:p>
            <a:pPr marL="0" indent="0">
              <a:buNone/>
            </a:pPr>
            <a:endParaRPr lang="es-ES">
              <a:cs typeface="Calibri"/>
            </a:endParaRPr>
          </a:p>
          <a:p>
            <a:pPr marL="0" indent="0">
              <a:buNone/>
            </a:pPr>
            <a:r>
              <a:rPr lang="es-ES">
                <a:cs typeface="Calibri"/>
              </a:rPr>
              <a:t>       </a:t>
            </a:r>
            <a:r>
              <a:rPr lang="es-ES" err="1">
                <a:cs typeface="Calibri"/>
              </a:rPr>
              <a:t>Router</a:t>
            </a:r>
            <a:r>
              <a:rPr lang="es-ES">
                <a:cs typeface="Calibri"/>
              </a:rPr>
              <a:t>                                                                     </a:t>
            </a:r>
            <a:r>
              <a:rPr lang="es-ES" err="1">
                <a:cs typeface="Calibri"/>
              </a:rPr>
              <a:t>Parkingdoor</a:t>
            </a:r>
            <a:endParaRPr lang="es-ES" sz="1100" err="1">
              <a:ea typeface="+mn-lt"/>
              <a:cs typeface="+mn-lt"/>
            </a:endParaRPr>
          </a:p>
          <a:p>
            <a:pPr marL="0" indent="0">
              <a:buNone/>
            </a:pPr>
            <a:endParaRPr lang="es-ES">
              <a:cs typeface="Calibri"/>
            </a:endParaRPr>
          </a:p>
          <a:p>
            <a:pPr marL="0" indent="0">
              <a:buNone/>
            </a:pPr>
            <a:r>
              <a:rPr lang="es-ES">
                <a:cs typeface="Calibri"/>
              </a:rPr>
              <a:t>                                                                       </a:t>
            </a:r>
            <a:endParaRPr lang="es-ES">
              <a:ea typeface="Calibri"/>
              <a:cs typeface="Calibri"/>
            </a:endParaRPr>
          </a:p>
          <a:p>
            <a:pPr marL="0" indent="0">
              <a:buNone/>
            </a:pPr>
            <a:endParaRPr lang="es-ES">
              <a:cs typeface="Calibri"/>
            </a:endParaRPr>
          </a:p>
          <a:p>
            <a:pPr marL="0" indent="0">
              <a:buNone/>
            </a:pPr>
            <a:r>
              <a:rPr lang="es-ES">
                <a:cs typeface="Calibri"/>
              </a:rPr>
              <a:t>                                         </a:t>
            </a:r>
            <a:r>
              <a:rPr lang="es-ES" b="1" u="sng">
                <a:cs typeface="Calibri"/>
              </a:rPr>
              <a:t>TOTAL: 21.742,50€</a:t>
            </a:r>
            <a:endParaRPr lang="es-ES" b="1" u="sng">
              <a:ea typeface="Calibri"/>
              <a:cs typeface="Calibri"/>
            </a:endParaRPr>
          </a:p>
        </p:txBody>
      </p:sp>
      <p:pic>
        <p:nvPicPr>
          <p:cNvPr id="3" name="Imagen 2" descr="Mujer con portátil en una sala de servidores">
            <a:extLst>
              <a:ext uri="{FF2B5EF4-FFF2-40B4-BE49-F238E27FC236}">
                <a16:creationId xmlns:a16="http://schemas.microsoft.com/office/drawing/2014/main" id="{DCCB87B6-A5D1-5E01-2AB4-0DAC571A9AD8}"/>
              </a:ext>
            </a:extLst>
          </p:cNvPr>
          <p:cNvPicPr>
            <a:picLocks noChangeAspect="1"/>
          </p:cNvPicPr>
          <p:nvPr/>
        </p:nvPicPr>
        <p:blipFill>
          <a:blip r:embed="rId3"/>
          <a:stretch>
            <a:fillRect/>
          </a:stretch>
        </p:blipFill>
        <p:spPr>
          <a:xfrm>
            <a:off x="977661" y="2277273"/>
            <a:ext cx="2415398" cy="1685228"/>
          </a:xfrm>
          <a:prstGeom prst="rect">
            <a:avLst/>
          </a:prstGeom>
        </p:spPr>
      </p:pic>
      <p:pic>
        <p:nvPicPr>
          <p:cNvPr id="4" name="Imagen 3" descr="Sonoff Bridge RF - Hub inteligente 433 Mhz para tu casa moderna">
            <a:extLst>
              <a:ext uri="{FF2B5EF4-FFF2-40B4-BE49-F238E27FC236}">
                <a16:creationId xmlns:a16="http://schemas.microsoft.com/office/drawing/2014/main" id="{B5C2C342-F8D4-5B7E-55CA-71E1BA73C1DC}"/>
              </a:ext>
            </a:extLst>
          </p:cNvPr>
          <p:cNvPicPr>
            <a:picLocks noChangeAspect="1"/>
          </p:cNvPicPr>
          <p:nvPr/>
        </p:nvPicPr>
        <p:blipFill>
          <a:blip r:embed="rId4"/>
          <a:stretch>
            <a:fillRect/>
          </a:stretch>
        </p:blipFill>
        <p:spPr>
          <a:xfrm>
            <a:off x="7973682" y="2273060"/>
            <a:ext cx="1779918" cy="1693654"/>
          </a:xfrm>
          <a:prstGeom prst="rect">
            <a:avLst/>
          </a:prstGeom>
        </p:spPr>
      </p:pic>
      <p:pic>
        <p:nvPicPr>
          <p:cNvPr id="5" name="Imagen 4" descr="Strong 4G LTE Router 300 (4GROUTER300) | TSBOHEMIA.CZ">
            <a:extLst>
              <a:ext uri="{FF2B5EF4-FFF2-40B4-BE49-F238E27FC236}">
                <a16:creationId xmlns:a16="http://schemas.microsoft.com/office/drawing/2014/main" id="{30C90144-97B8-CE51-DACE-151C67A7CF5A}"/>
              </a:ext>
            </a:extLst>
          </p:cNvPr>
          <p:cNvPicPr>
            <a:picLocks noChangeAspect="1"/>
          </p:cNvPicPr>
          <p:nvPr/>
        </p:nvPicPr>
        <p:blipFill>
          <a:blip r:embed="rId5"/>
          <a:stretch>
            <a:fillRect/>
          </a:stretch>
        </p:blipFill>
        <p:spPr>
          <a:xfrm>
            <a:off x="1250650" y="4598059"/>
            <a:ext cx="1668133" cy="1788185"/>
          </a:xfrm>
          <a:prstGeom prst="rect">
            <a:avLst/>
          </a:prstGeom>
        </p:spPr>
      </p:pic>
      <p:pic>
        <p:nvPicPr>
          <p:cNvPr id="6" name="Imagen 5" descr="Parkingdoor convierte tu móvil en el mando de todos tus garajes">
            <a:extLst>
              <a:ext uri="{FF2B5EF4-FFF2-40B4-BE49-F238E27FC236}">
                <a16:creationId xmlns:a16="http://schemas.microsoft.com/office/drawing/2014/main" id="{CA8B36A9-4F5A-6AE9-BB22-A07CE1197F88}"/>
              </a:ext>
            </a:extLst>
          </p:cNvPr>
          <p:cNvPicPr>
            <a:picLocks noChangeAspect="1"/>
          </p:cNvPicPr>
          <p:nvPr/>
        </p:nvPicPr>
        <p:blipFill>
          <a:blip r:embed="rId6"/>
          <a:stretch>
            <a:fillRect/>
          </a:stretch>
        </p:blipFill>
        <p:spPr>
          <a:xfrm>
            <a:off x="7283569" y="4450409"/>
            <a:ext cx="3720860" cy="1939710"/>
          </a:xfrm>
          <a:prstGeom prst="rect">
            <a:avLst/>
          </a:prstGeom>
        </p:spPr>
      </p:pic>
    </p:spTree>
    <p:extLst>
      <p:ext uri="{BB962C8B-B14F-4D97-AF65-F5344CB8AC3E}">
        <p14:creationId xmlns:p14="http://schemas.microsoft.com/office/powerpoint/2010/main" val="776788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866DD-F9E6-F3A6-DC9F-3A673C0D197F}"/>
              </a:ext>
            </a:extLst>
          </p:cNvPr>
          <p:cNvSpPr>
            <a:spLocks noGrp="1"/>
          </p:cNvSpPr>
          <p:nvPr>
            <p:ph type="title"/>
          </p:nvPr>
        </p:nvSpPr>
        <p:spPr>
          <a:xfrm>
            <a:off x="572493" y="238539"/>
            <a:ext cx="11018520" cy="1434415"/>
          </a:xfrm>
        </p:spPr>
        <p:txBody>
          <a:bodyPr anchor="b">
            <a:normAutofit/>
          </a:bodyPr>
          <a:lstStyle/>
          <a:p>
            <a:r>
              <a:rPr lang="es-ES">
                <a:latin typeface="Aptos"/>
              </a:rPr>
              <a:t>Mano de obra</a:t>
            </a:r>
            <a:endParaRPr lang="es-ES">
              <a:latin typeface="Aptos" panose="020B0004020202020204" pitchFamily="34" charset="0"/>
            </a:endParaRP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Marcador de contenido 186">
            <a:extLst>
              <a:ext uri="{FF2B5EF4-FFF2-40B4-BE49-F238E27FC236}">
                <a16:creationId xmlns:a16="http://schemas.microsoft.com/office/drawing/2014/main" id="{673E412B-7C21-47A8-E364-0F69988EBE1F}"/>
              </a:ext>
            </a:extLst>
          </p:cNvPr>
          <p:cNvSpPr>
            <a:spLocks noGrp="1"/>
          </p:cNvSpPr>
          <p:nvPr>
            <p:ph idx="1"/>
          </p:nvPr>
        </p:nvSpPr>
        <p:spPr>
          <a:xfrm>
            <a:off x="838200" y="1825625"/>
            <a:ext cx="10515600" cy="4782658"/>
          </a:xfrm>
        </p:spPr>
        <p:txBody>
          <a:bodyPr vert="horz" lIns="91440" tIns="45720" rIns="91440" bIns="45720" rtlCol="0" anchor="t">
            <a:normAutofit lnSpcReduction="10000"/>
          </a:bodyPr>
          <a:lstStyle/>
          <a:p>
            <a:pPr marL="0" indent="0">
              <a:buNone/>
            </a:pPr>
            <a:endParaRPr lang="es-ES">
              <a:cs typeface="Calibri"/>
            </a:endParaRPr>
          </a:p>
          <a:p>
            <a:pPr marL="0" indent="0">
              <a:buNone/>
            </a:pPr>
            <a:r>
              <a:rPr lang="es-ES">
                <a:cs typeface="Calibri"/>
              </a:rPr>
              <a:t>          Instalación                                                    Mantenimiento                                                   </a:t>
            </a:r>
            <a:endParaRPr lang="es-ES"/>
          </a:p>
          <a:p>
            <a:pPr marL="0" indent="0">
              <a:buNone/>
            </a:pPr>
            <a:endParaRPr lang="es-ES">
              <a:cs typeface="Calibri"/>
            </a:endParaRPr>
          </a:p>
          <a:p>
            <a:pPr marL="0" indent="0">
              <a:buNone/>
            </a:pPr>
            <a:r>
              <a:rPr lang="es-ES">
                <a:cs typeface="Calibri"/>
              </a:rPr>
              <a:t>                                                                    </a:t>
            </a:r>
          </a:p>
          <a:p>
            <a:pPr marL="0" indent="0">
              <a:buNone/>
            </a:pPr>
            <a:endParaRPr lang="es-ES">
              <a:cs typeface="Calibri"/>
            </a:endParaRPr>
          </a:p>
          <a:p>
            <a:pPr marL="0" indent="0">
              <a:buNone/>
            </a:pPr>
            <a:r>
              <a:rPr lang="es-ES">
                <a:cs typeface="Calibri"/>
              </a:rPr>
              <a:t>                                           </a:t>
            </a:r>
            <a:endParaRPr lang="es-ES">
              <a:ea typeface="+mn-lt"/>
              <a:cs typeface="+mn-lt"/>
            </a:endParaRPr>
          </a:p>
          <a:p>
            <a:pPr marL="0" indent="0">
              <a:buNone/>
            </a:pPr>
            <a:endParaRPr lang="es-ES">
              <a:cs typeface="Calibri"/>
            </a:endParaRPr>
          </a:p>
          <a:p>
            <a:pPr marL="0" indent="0">
              <a:buNone/>
            </a:pPr>
            <a:r>
              <a:rPr lang="es-ES">
                <a:cs typeface="Calibri"/>
              </a:rPr>
              <a:t>                                                                   </a:t>
            </a:r>
          </a:p>
          <a:p>
            <a:pPr marL="0" indent="0">
              <a:buNone/>
            </a:pPr>
            <a:r>
              <a:rPr lang="es-ES">
                <a:cs typeface="Calibri"/>
              </a:rPr>
              <a:t>                                               </a:t>
            </a:r>
            <a:r>
              <a:rPr lang="es-ES" b="1" u="sng">
                <a:cs typeface="Calibri"/>
              </a:rPr>
              <a:t>TOTAL: 450,00€</a:t>
            </a:r>
          </a:p>
        </p:txBody>
      </p:sp>
      <p:pic>
        <p:nvPicPr>
          <p:cNvPr id="3" name="Imagen 2" descr="Supervisión del Montaje de las Instalaciones Eléctricas en el Entorno ...">
            <a:extLst>
              <a:ext uri="{FF2B5EF4-FFF2-40B4-BE49-F238E27FC236}">
                <a16:creationId xmlns:a16="http://schemas.microsoft.com/office/drawing/2014/main" id="{5A60991A-DC02-DCD2-B64D-95418DFF73C7}"/>
              </a:ext>
            </a:extLst>
          </p:cNvPr>
          <p:cNvPicPr>
            <a:picLocks noChangeAspect="1"/>
          </p:cNvPicPr>
          <p:nvPr/>
        </p:nvPicPr>
        <p:blipFill>
          <a:blip r:embed="rId3"/>
          <a:stretch>
            <a:fillRect/>
          </a:stretch>
        </p:blipFill>
        <p:spPr>
          <a:xfrm>
            <a:off x="839638" y="3020683"/>
            <a:ext cx="3625972" cy="2398145"/>
          </a:xfrm>
          <a:prstGeom prst="rect">
            <a:avLst/>
          </a:prstGeom>
        </p:spPr>
      </p:pic>
      <p:pic>
        <p:nvPicPr>
          <p:cNvPr id="4" name="Imagen 3" descr="Tipos de mantenimiento">
            <a:extLst>
              <a:ext uri="{FF2B5EF4-FFF2-40B4-BE49-F238E27FC236}">
                <a16:creationId xmlns:a16="http://schemas.microsoft.com/office/drawing/2014/main" id="{321BEDE7-578D-9483-B33A-00457C4BC550}"/>
              </a:ext>
            </a:extLst>
          </p:cNvPr>
          <p:cNvPicPr>
            <a:picLocks noChangeAspect="1"/>
          </p:cNvPicPr>
          <p:nvPr/>
        </p:nvPicPr>
        <p:blipFill>
          <a:blip r:embed="rId4"/>
          <a:stretch>
            <a:fillRect/>
          </a:stretch>
        </p:blipFill>
        <p:spPr>
          <a:xfrm>
            <a:off x="7044726" y="2652443"/>
            <a:ext cx="3120247" cy="3120247"/>
          </a:xfrm>
          <a:prstGeom prst="rect">
            <a:avLst/>
          </a:prstGeom>
        </p:spPr>
      </p:pic>
    </p:spTree>
    <p:extLst>
      <p:ext uri="{BB962C8B-B14F-4D97-AF65-F5344CB8AC3E}">
        <p14:creationId xmlns:p14="http://schemas.microsoft.com/office/powerpoint/2010/main" val="3113744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3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3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5" name="Rectangle 3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B224D8E-F450-9637-6CB2-9F8064C2EC44}"/>
              </a:ext>
            </a:extLst>
          </p:cNvPr>
          <p:cNvSpPr>
            <a:spLocks noGrp="1"/>
          </p:cNvSpPr>
          <p:nvPr>
            <p:ph type="title"/>
          </p:nvPr>
        </p:nvSpPr>
        <p:spPr>
          <a:xfrm>
            <a:off x="1115568" y="548640"/>
            <a:ext cx="10168128" cy="1179576"/>
          </a:xfrm>
        </p:spPr>
        <p:txBody>
          <a:bodyPr>
            <a:normAutofit/>
          </a:bodyPr>
          <a:lstStyle/>
          <a:p>
            <a:r>
              <a:rPr lang="es-ES" sz="4000">
                <a:latin typeface="Aptos Display"/>
              </a:rPr>
              <a:t>Cantidad total</a:t>
            </a:r>
            <a:endParaRPr lang="es-ES" sz="4000">
              <a:latin typeface="Aptos Display" panose="020B0004020202020204" pitchFamily="34" charset="0"/>
            </a:endParaRPr>
          </a:p>
        </p:txBody>
      </p:sp>
      <p:sp>
        <p:nvSpPr>
          <p:cNvPr id="66" name="Rectangle 3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4" name="Marcador de contenido 13">
            <a:extLst>
              <a:ext uri="{FF2B5EF4-FFF2-40B4-BE49-F238E27FC236}">
                <a16:creationId xmlns:a16="http://schemas.microsoft.com/office/drawing/2014/main" id="{2719CFEE-43A5-1205-17CD-90124390A350}"/>
              </a:ext>
            </a:extLst>
          </p:cNvPr>
          <p:cNvGraphicFramePr>
            <a:graphicFrameLocks noGrp="1"/>
          </p:cNvGraphicFramePr>
          <p:nvPr>
            <p:ph idx="1"/>
            <p:extLst>
              <p:ext uri="{D42A27DB-BD31-4B8C-83A1-F6EECF244321}">
                <p14:modId xmlns:p14="http://schemas.microsoft.com/office/powerpoint/2010/main" val="853791168"/>
              </p:ext>
            </p:extLst>
          </p:nvPr>
        </p:nvGraphicFramePr>
        <p:xfrm>
          <a:off x="637673" y="183899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8256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3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3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5" name="Rectangle 3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B224D8E-F450-9637-6CB2-9F8064C2EC44}"/>
              </a:ext>
            </a:extLst>
          </p:cNvPr>
          <p:cNvSpPr>
            <a:spLocks noGrp="1"/>
          </p:cNvSpPr>
          <p:nvPr>
            <p:ph type="title"/>
          </p:nvPr>
        </p:nvSpPr>
        <p:spPr>
          <a:xfrm>
            <a:off x="1115568" y="548640"/>
            <a:ext cx="10168128" cy="1179576"/>
          </a:xfrm>
        </p:spPr>
        <p:txBody>
          <a:bodyPr>
            <a:normAutofit/>
          </a:bodyPr>
          <a:lstStyle/>
          <a:p>
            <a:r>
              <a:rPr lang="es-ES" sz="4000">
                <a:latin typeface="Aptos Display"/>
              </a:rPr>
              <a:t>Presupuesto total</a:t>
            </a:r>
            <a:endParaRPr lang="es-ES" sz="4000">
              <a:latin typeface="Aptos Display" panose="020B0004020202020204" pitchFamily="34" charset="0"/>
            </a:endParaRPr>
          </a:p>
        </p:txBody>
      </p:sp>
      <p:sp>
        <p:nvSpPr>
          <p:cNvPr id="66" name="Rectangle 3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2" name="Marcador de contenido 11">
            <a:extLst>
              <a:ext uri="{FF2B5EF4-FFF2-40B4-BE49-F238E27FC236}">
                <a16:creationId xmlns:a16="http://schemas.microsoft.com/office/drawing/2014/main" id="{34531BD6-9E98-37FA-6D46-7B9067CB09F2}"/>
              </a:ext>
            </a:extLst>
          </p:cNvPr>
          <p:cNvGraphicFramePr>
            <a:graphicFrameLocks noGrp="1"/>
          </p:cNvGraphicFramePr>
          <p:nvPr>
            <p:ph idx="1"/>
            <p:extLst>
              <p:ext uri="{D42A27DB-BD31-4B8C-83A1-F6EECF244321}">
                <p14:modId xmlns:p14="http://schemas.microsoft.com/office/powerpoint/2010/main" val="4170219701"/>
              </p:ext>
            </p:extLst>
          </p:nvPr>
        </p:nvGraphicFramePr>
        <p:xfrm>
          <a:off x="838200" y="2314455"/>
          <a:ext cx="10443714" cy="3862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3007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54241E1-9407-EC3E-8D66-1A83880980B4}"/>
              </a:ext>
            </a:extLst>
          </p:cNvPr>
          <p:cNvSpPr>
            <a:spLocks noGrp="1"/>
          </p:cNvSpPr>
          <p:nvPr>
            <p:ph type="ctrTitle"/>
          </p:nvPr>
        </p:nvSpPr>
        <p:spPr>
          <a:xfrm>
            <a:off x="1524003" y="1999615"/>
            <a:ext cx="9144000" cy="2764028"/>
          </a:xfrm>
        </p:spPr>
        <p:txBody>
          <a:bodyPr anchor="ctr">
            <a:normAutofit/>
          </a:bodyPr>
          <a:lstStyle/>
          <a:p>
            <a:r>
              <a:rPr lang="es-ES" sz="7200">
                <a:latin typeface="Aptos Display"/>
                <a:cs typeface="Calibri Light"/>
              </a:rPr>
              <a:t>Viabilidad Económica</a:t>
            </a:r>
            <a:endParaRPr lang="es-ES" sz="7200">
              <a:latin typeface="Aptos Display" panose="020B0004020202020204" pitchFamily="34" charset="0"/>
            </a:endParaRPr>
          </a:p>
        </p:txBody>
      </p:sp>
      <p:sp>
        <p:nvSpPr>
          <p:cNvPr id="4" name="Subtítulo 3">
            <a:extLst>
              <a:ext uri="{FF2B5EF4-FFF2-40B4-BE49-F238E27FC236}">
                <a16:creationId xmlns:a16="http://schemas.microsoft.com/office/drawing/2014/main" id="{05D58665-7021-FEB3-1EA2-9CD58B5B2654}"/>
              </a:ext>
            </a:extLst>
          </p:cNvPr>
          <p:cNvSpPr>
            <a:spLocks noGrp="1"/>
          </p:cNvSpPr>
          <p:nvPr>
            <p:ph type="subTitle" idx="1"/>
          </p:nvPr>
        </p:nvSpPr>
        <p:spPr>
          <a:xfrm>
            <a:off x="1966912" y="5645150"/>
            <a:ext cx="8258176" cy="631825"/>
          </a:xfrm>
        </p:spPr>
        <p:txBody>
          <a:bodyPr anchor="ctr">
            <a:normAutofit/>
          </a:bodyPr>
          <a:lstStyle/>
          <a:p>
            <a:r>
              <a:rPr lang="es-ES" sz="2800">
                <a:latin typeface="Aptos Display"/>
              </a:rPr>
              <a:t>Hernán Iglesias Ramos</a:t>
            </a:r>
            <a:endParaRPr lang="es-ES" sz="2800">
              <a:latin typeface="Aptos Display" panose="020B0004020202020204" pitchFamily="34" charset="0"/>
            </a:endParaRP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1866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9333"/>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3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3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5" name="Rectangle 3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B224D8E-F450-9637-6CB2-9F8064C2EC44}"/>
              </a:ext>
            </a:extLst>
          </p:cNvPr>
          <p:cNvSpPr>
            <a:spLocks noGrp="1"/>
          </p:cNvSpPr>
          <p:nvPr>
            <p:ph type="title"/>
          </p:nvPr>
        </p:nvSpPr>
        <p:spPr>
          <a:xfrm>
            <a:off x="1115568" y="548640"/>
            <a:ext cx="10168128" cy="1179576"/>
          </a:xfrm>
        </p:spPr>
        <p:txBody>
          <a:bodyPr>
            <a:normAutofit/>
          </a:bodyPr>
          <a:lstStyle/>
          <a:p>
            <a:r>
              <a:rPr lang="es-ES" sz="4000">
                <a:latin typeface="Aptos Display"/>
              </a:rPr>
              <a:t>Datos de entrada</a:t>
            </a:r>
            <a:endParaRPr lang="es-ES" sz="4000">
              <a:latin typeface="Aptos Display" panose="020B0004020202020204" pitchFamily="34" charset="0"/>
            </a:endParaRPr>
          </a:p>
        </p:txBody>
      </p:sp>
      <p:sp>
        <p:nvSpPr>
          <p:cNvPr id="66" name="Rectangle 3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7" name="Marcador de contenido 2">
            <a:extLst>
              <a:ext uri="{FF2B5EF4-FFF2-40B4-BE49-F238E27FC236}">
                <a16:creationId xmlns:a16="http://schemas.microsoft.com/office/drawing/2014/main" id="{69332AD1-50CD-70DF-2F52-889A2BC1F6FA}"/>
              </a:ext>
            </a:extLst>
          </p:cNvPr>
          <p:cNvGraphicFramePr>
            <a:graphicFrameLocks noGrp="1"/>
          </p:cNvGraphicFramePr>
          <p:nvPr>
            <p:ph idx="1"/>
          </p:nvPr>
        </p:nvGraphicFramePr>
        <p:xfrm>
          <a:off x="1115568" y="2481943"/>
          <a:ext cx="10168128" cy="3695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3815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866DD-F9E6-F3A6-DC9F-3A673C0D197F}"/>
              </a:ext>
            </a:extLst>
          </p:cNvPr>
          <p:cNvSpPr>
            <a:spLocks noGrp="1"/>
          </p:cNvSpPr>
          <p:nvPr>
            <p:ph type="title"/>
          </p:nvPr>
        </p:nvSpPr>
        <p:spPr>
          <a:xfrm>
            <a:off x="572493" y="238539"/>
            <a:ext cx="11018520" cy="1434415"/>
          </a:xfrm>
        </p:spPr>
        <p:txBody>
          <a:bodyPr anchor="b">
            <a:normAutofit/>
          </a:bodyPr>
          <a:lstStyle/>
          <a:p>
            <a:r>
              <a:rPr lang="es-ES">
                <a:latin typeface="Aptos"/>
              </a:rPr>
              <a:t>Usuarios y plazas de garaje</a:t>
            </a:r>
            <a:endParaRPr lang="es-ES">
              <a:latin typeface="Aptos" panose="020B0004020202020204" pitchFamily="34" charset="0"/>
            </a:endParaRP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Marcador de contenido 375">
            <a:extLst>
              <a:ext uri="{FF2B5EF4-FFF2-40B4-BE49-F238E27FC236}">
                <a16:creationId xmlns:a16="http://schemas.microsoft.com/office/drawing/2014/main" id="{BF1BD1E6-F12F-B2E4-F2D5-2E9845E4AD1C}"/>
              </a:ext>
            </a:extLst>
          </p:cNvPr>
          <p:cNvSpPr>
            <a:spLocks noGrp="1"/>
          </p:cNvSpPr>
          <p:nvPr>
            <p:ph idx="1"/>
          </p:nvPr>
        </p:nvSpPr>
        <p:spPr/>
        <p:txBody>
          <a:bodyPr vert="horz" lIns="91440" tIns="45720" rIns="91440" bIns="45720" rtlCol="0" anchor="t">
            <a:normAutofit/>
          </a:bodyPr>
          <a:lstStyle/>
          <a:p>
            <a:r>
              <a:rPr lang="es-ES" u="sng">
                <a:cs typeface="Calibri"/>
              </a:rPr>
              <a:t>INICIALMENTE</a:t>
            </a:r>
          </a:p>
          <a:p>
            <a:pPr lvl="1"/>
            <a:endParaRPr lang="es-ES">
              <a:cs typeface="Calibri"/>
            </a:endParaRPr>
          </a:p>
          <a:p>
            <a:pPr lvl="1"/>
            <a:endParaRPr lang="es-ES">
              <a:cs typeface="Calibri"/>
            </a:endParaRPr>
          </a:p>
          <a:p>
            <a:pPr lvl="1"/>
            <a:r>
              <a:rPr lang="es-ES">
                <a:cs typeface="Calibri"/>
              </a:rPr>
              <a:t>200 GARAJES</a:t>
            </a:r>
            <a:endParaRPr lang="es-ES">
              <a:ea typeface="Calibri"/>
              <a:cs typeface="Calibri"/>
            </a:endParaRPr>
          </a:p>
          <a:p>
            <a:pPr lvl="1"/>
            <a:endParaRPr lang="es-ES">
              <a:cs typeface="Calibri"/>
            </a:endParaRPr>
          </a:p>
          <a:p>
            <a:pPr lvl="1"/>
            <a:r>
              <a:rPr lang="es-ES">
                <a:cs typeface="Calibri"/>
              </a:rPr>
              <a:t>100 horas / mes</a:t>
            </a:r>
            <a:endParaRPr lang="es-ES">
              <a:ea typeface="Calibri"/>
              <a:cs typeface="Calibri"/>
            </a:endParaRPr>
          </a:p>
          <a:p>
            <a:pPr lvl="1"/>
            <a:endParaRPr lang="es-ES">
              <a:cs typeface="Calibri"/>
            </a:endParaRPr>
          </a:p>
          <a:p>
            <a:pPr lvl="1"/>
            <a:endParaRPr lang="es-ES">
              <a:ea typeface="Calibri"/>
              <a:cs typeface="Calibri"/>
            </a:endParaRPr>
          </a:p>
        </p:txBody>
      </p:sp>
      <p:pic>
        <p:nvPicPr>
          <p:cNvPr id="377" name="Imagen 376" descr="Comienza a funcionar el quinto aparcamiento con coste de 1 euro al día ...">
            <a:extLst>
              <a:ext uri="{FF2B5EF4-FFF2-40B4-BE49-F238E27FC236}">
                <a16:creationId xmlns:a16="http://schemas.microsoft.com/office/drawing/2014/main" id="{CE5AB38E-D1AB-5EAA-99DA-6419BB963DFB}"/>
              </a:ext>
            </a:extLst>
          </p:cNvPr>
          <p:cNvPicPr>
            <a:picLocks noChangeAspect="1"/>
          </p:cNvPicPr>
          <p:nvPr/>
        </p:nvPicPr>
        <p:blipFill>
          <a:blip r:embed="rId3"/>
          <a:stretch>
            <a:fillRect/>
          </a:stretch>
        </p:blipFill>
        <p:spPr>
          <a:xfrm>
            <a:off x="3975340" y="2112123"/>
            <a:ext cx="7591246" cy="4272772"/>
          </a:xfrm>
          <a:prstGeom prst="rect">
            <a:avLst/>
          </a:prstGeom>
        </p:spPr>
      </p:pic>
    </p:spTree>
    <p:extLst>
      <p:ext uri="{BB962C8B-B14F-4D97-AF65-F5344CB8AC3E}">
        <p14:creationId xmlns:p14="http://schemas.microsoft.com/office/powerpoint/2010/main" val="15359033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866DD-F9E6-F3A6-DC9F-3A673C0D197F}"/>
              </a:ext>
            </a:extLst>
          </p:cNvPr>
          <p:cNvSpPr>
            <a:spLocks noGrp="1"/>
          </p:cNvSpPr>
          <p:nvPr>
            <p:ph type="title"/>
          </p:nvPr>
        </p:nvSpPr>
        <p:spPr>
          <a:xfrm>
            <a:off x="572493" y="238539"/>
            <a:ext cx="11018520" cy="1434415"/>
          </a:xfrm>
        </p:spPr>
        <p:txBody>
          <a:bodyPr anchor="b">
            <a:normAutofit/>
          </a:bodyPr>
          <a:lstStyle/>
          <a:p>
            <a:r>
              <a:rPr lang="es-ES">
                <a:latin typeface="Aptos"/>
              </a:rPr>
              <a:t>Ingresos </a:t>
            </a:r>
            <a:endParaRPr lang="es-ES">
              <a:latin typeface="Aptos" panose="020B0004020202020204" pitchFamily="34" charset="0"/>
            </a:endParaRP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Marcador de contenido 2">
            <a:extLst>
              <a:ext uri="{FF2B5EF4-FFF2-40B4-BE49-F238E27FC236}">
                <a16:creationId xmlns:a16="http://schemas.microsoft.com/office/drawing/2014/main" id="{FE7C4C79-EEFA-13FA-22E6-6079A2AE3830}"/>
              </a:ext>
            </a:extLst>
          </p:cNvPr>
          <p:cNvGraphicFramePr>
            <a:graphicFrameLocks noGrp="1"/>
          </p:cNvGraphicFramePr>
          <p:nvPr>
            <p:ph idx="1"/>
            <p:extLst>
              <p:ext uri="{D42A27DB-BD31-4B8C-83A1-F6EECF244321}">
                <p14:modId xmlns:p14="http://schemas.microsoft.com/office/powerpoint/2010/main" val="52687955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66" name="Imagen 1465" descr="Icono&#10;&#10;Descripción generada automáticamente">
            <a:extLst>
              <a:ext uri="{FF2B5EF4-FFF2-40B4-BE49-F238E27FC236}">
                <a16:creationId xmlns:a16="http://schemas.microsoft.com/office/drawing/2014/main" id="{AF79F56D-1382-BD90-31B6-E382A358ABD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038" y="5590636"/>
            <a:ext cx="1511924" cy="1269522"/>
          </a:xfrm>
          <a:prstGeom prst="rect">
            <a:avLst/>
          </a:prstGeom>
        </p:spPr>
      </p:pic>
      <p:pic>
        <p:nvPicPr>
          <p:cNvPr id="1469" name="Imagen 1468" descr="Icono&#10;&#10;Descripción generada automáticamente">
            <a:extLst>
              <a:ext uri="{FF2B5EF4-FFF2-40B4-BE49-F238E27FC236}">
                <a16:creationId xmlns:a16="http://schemas.microsoft.com/office/drawing/2014/main" id="{130EAC72-546B-2FCE-C168-887513C0D0BF}"/>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0774679" y="5547503"/>
            <a:ext cx="1511924" cy="1269522"/>
          </a:xfrm>
          <a:prstGeom prst="rect">
            <a:avLst/>
          </a:prstGeom>
        </p:spPr>
      </p:pic>
    </p:spTree>
    <p:extLst>
      <p:ext uri="{BB962C8B-B14F-4D97-AF65-F5344CB8AC3E}">
        <p14:creationId xmlns:p14="http://schemas.microsoft.com/office/powerpoint/2010/main" val="866923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866DD-F9E6-F3A6-DC9F-3A673C0D197F}"/>
              </a:ext>
            </a:extLst>
          </p:cNvPr>
          <p:cNvSpPr>
            <a:spLocks noGrp="1"/>
          </p:cNvSpPr>
          <p:nvPr>
            <p:ph type="title"/>
          </p:nvPr>
        </p:nvSpPr>
        <p:spPr>
          <a:xfrm>
            <a:off x="572493" y="238539"/>
            <a:ext cx="11018520" cy="1434415"/>
          </a:xfrm>
        </p:spPr>
        <p:txBody>
          <a:bodyPr anchor="b">
            <a:normAutofit/>
          </a:bodyPr>
          <a:lstStyle/>
          <a:p>
            <a:r>
              <a:rPr lang="es-ES">
                <a:latin typeface="Aptos"/>
              </a:rPr>
              <a:t>Gastos</a:t>
            </a:r>
            <a:endParaRPr lang="es-ES">
              <a:latin typeface="Aptos" panose="020B0004020202020204" pitchFamily="34" charset="0"/>
            </a:endParaRP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60" name="Marcador de contenido 459">
            <a:extLst>
              <a:ext uri="{FF2B5EF4-FFF2-40B4-BE49-F238E27FC236}">
                <a16:creationId xmlns:a16="http://schemas.microsoft.com/office/drawing/2014/main" id="{1BB7D731-C9D3-9B15-6FB4-C20815692067}"/>
              </a:ext>
            </a:extLst>
          </p:cNvPr>
          <p:cNvGraphicFramePr>
            <a:graphicFrameLocks noGrp="1"/>
          </p:cNvGraphicFramePr>
          <p:nvPr>
            <p:ph idx="1"/>
            <p:extLst>
              <p:ext uri="{D42A27DB-BD31-4B8C-83A1-F6EECF244321}">
                <p14:modId xmlns:p14="http://schemas.microsoft.com/office/powerpoint/2010/main" val="350166746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CuadroTexto 21">
            <a:extLst>
              <a:ext uri="{FF2B5EF4-FFF2-40B4-BE49-F238E27FC236}">
                <a16:creationId xmlns:a16="http://schemas.microsoft.com/office/drawing/2014/main" id="{5C58C250-0394-BE13-AE17-C308379C7B08}"/>
              </a:ext>
            </a:extLst>
          </p:cNvPr>
          <p:cNvSpPr txBox="1"/>
          <p:nvPr/>
        </p:nvSpPr>
        <p:spPr>
          <a:xfrm>
            <a:off x="4759158" y="5534527"/>
            <a:ext cx="12967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b="1">
                <a:ea typeface="Calibri"/>
                <a:cs typeface="Calibri"/>
              </a:rPr>
              <a:t>TOTAL 72.190,00€</a:t>
            </a:r>
            <a:endParaRPr lang="es-ES" b="1"/>
          </a:p>
        </p:txBody>
      </p:sp>
      <p:sp>
        <p:nvSpPr>
          <p:cNvPr id="23" name="CuadroTexto 22">
            <a:extLst>
              <a:ext uri="{FF2B5EF4-FFF2-40B4-BE49-F238E27FC236}">
                <a16:creationId xmlns:a16="http://schemas.microsoft.com/office/drawing/2014/main" id="{D7EBD940-BFB6-51F0-FB42-0784A51DFB88}"/>
              </a:ext>
            </a:extLst>
          </p:cNvPr>
          <p:cNvSpPr txBox="1"/>
          <p:nvPr/>
        </p:nvSpPr>
        <p:spPr>
          <a:xfrm>
            <a:off x="7900737" y="4678947"/>
            <a:ext cx="12325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500€/unid.</a:t>
            </a:r>
            <a:endParaRPr lang="es-ES"/>
          </a:p>
        </p:txBody>
      </p:sp>
      <p:sp>
        <p:nvSpPr>
          <p:cNvPr id="24" name="CuadroTexto 23">
            <a:extLst>
              <a:ext uri="{FF2B5EF4-FFF2-40B4-BE49-F238E27FC236}">
                <a16:creationId xmlns:a16="http://schemas.microsoft.com/office/drawing/2014/main" id="{CA22E4D0-ED03-4053-6834-201BDCA19CA1}"/>
              </a:ext>
            </a:extLst>
          </p:cNvPr>
          <p:cNvSpPr txBox="1"/>
          <p:nvPr/>
        </p:nvSpPr>
        <p:spPr>
          <a:xfrm>
            <a:off x="7900736" y="2860841"/>
            <a:ext cx="12325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100€/unid.</a:t>
            </a:r>
            <a:endParaRPr lang="es-ES"/>
          </a:p>
        </p:txBody>
      </p:sp>
      <p:sp>
        <p:nvSpPr>
          <p:cNvPr id="25" name="CuadroTexto 24">
            <a:extLst>
              <a:ext uri="{FF2B5EF4-FFF2-40B4-BE49-F238E27FC236}">
                <a16:creationId xmlns:a16="http://schemas.microsoft.com/office/drawing/2014/main" id="{9B3AB446-2701-6F47-062F-503A329045A0}"/>
              </a:ext>
            </a:extLst>
          </p:cNvPr>
          <p:cNvSpPr txBox="1"/>
          <p:nvPr/>
        </p:nvSpPr>
        <p:spPr>
          <a:xfrm>
            <a:off x="7900737" y="5668210"/>
            <a:ext cx="12325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35€/unid.</a:t>
            </a:r>
            <a:endParaRPr lang="es-ES"/>
          </a:p>
        </p:txBody>
      </p:sp>
      <p:sp>
        <p:nvSpPr>
          <p:cNvPr id="26" name="CuadroTexto 25">
            <a:extLst>
              <a:ext uri="{FF2B5EF4-FFF2-40B4-BE49-F238E27FC236}">
                <a16:creationId xmlns:a16="http://schemas.microsoft.com/office/drawing/2014/main" id="{48A8AF2F-0942-0877-CAB6-619232360DBC}"/>
              </a:ext>
            </a:extLst>
          </p:cNvPr>
          <p:cNvSpPr txBox="1"/>
          <p:nvPr/>
        </p:nvSpPr>
        <p:spPr>
          <a:xfrm>
            <a:off x="7900736" y="3809999"/>
            <a:ext cx="12325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s-ES">
                <a:ea typeface="Calibri"/>
                <a:cs typeface="Calibri"/>
              </a:rPr>
              <a:t>86,97€</a:t>
            </a:r>
          </a:p>
        </p:txBody>
      </p:sp>
    </p:spTree>
    <p:extLst>
      <p:ext uri="{BB962C8B-B14F-4D97-AF65-F5344CB8AC3E}">
        <p14:creationId xmlns:p14="http://schemas.microsoft.com/office/powerpoint/2010/main" val="818081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E866DD-F9E6-F3A6-DC9F-3A673C0D197F}"/>
              </a:ext>
            </a:extLst>
          </p:cNvPr>
          <p:cNvSpPr>
            <a:spLocks noGrp="1"/>
          </p:cNvSpPr>
          <p:nvPr>
            <p:ph type="title"/>
          </p:nvPr>
        </p:nvSpPr>
        <p:spPr>
          <a:xfrm>
            <a:off x="572493" y="238539"/>
            <a:ext cx="11018520" cy="1434415"/>
          </a:xfrm>
        </p:spPr>
        <p:txBody>
          <a:bodyPr anchor="b">
            <a:normAutofit/>
          </a:bodyPr>
          <a:lstStyle/>
          <a:p>
            <a:r>
              <a:rPr lang="es-ES">
                <a:latin typeface="Aptos"/>
              </a:rPr>
              <a:t>Préstamo e Inversión</a:t>
            </a:r>
            <a:endParaRPr lang="es-ES">
              <a:latin typeface="Aptos" panose="020B0004020202020204" pitchFamily="34" charset="0"/>
            </a:endParaRP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Marcador de contenido 23">
            <a:extLst>
              <a:ext uri="{FF2B5EF4-FFF2-40B4-BE49-F238E27FC236}">
                <a16:creationId xmlns:a16="http://schemas.microsoft.com/office/drawing/2014/main" id="{323ECC66-E64C-680F-ADB6-0D79D4EFB45B}"/>
              </a:ext>
            </a:extLst>
          </p:cNvPr>
          <p:cNvGraphicFramePr>
            <a:graphicFrameLocks noGrp="1"/>
          </p:cNvGraphicFramePr>
          <p:nvPr>
            <p:ph idx="1"/>
            <p:extLst>
              <p:ext uri="{D42A27DB-BD31-4B8C-83A1-F6EECF244321}">
                <p14:modId xmlns:p14="http://schemas.microsoft.com/office/powerpoint/2010/main" val="200770381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49188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Graphic 11" descr="Car with solid fill">
            <a:extLst>
              <a:ext uri="{FF2B5EF4-FFF2-40B4-BE49-F238E27FC236}">
                <a16:creationId xmlns:a16="http://schemas.microsoft.com/office/drawing/2014/main" id="{85158823-6598-0FB6-644B-DD1ADC7159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7503352" y="300096"/>
            <a:ext cx="5915375" cy="6370695"/>
          </a:xfrm>
          <a:prstGeom prst="rect">
            <a:avLst/>
          </a:prstGeom>
        </p:spPr>
      </p:pic>
      <p:pic>
        <p:nvPicPr>
          <p:cNvPr id="13" name="Graphic 12" descr="Man holding sign">
            <a:extLst>
              <a:ext uri="{FF2B5EF4-FFF2-40B4-BE49-F238E27FC236}">
                <a16:creationId xmlns:a16="http://schemas.microsoft.com/office/drawing/2014/main" id="{1FF4AA2F-A733-0EAD-B72B-DC2AE6EABE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7231" y="1199916"/>
            <a:ext cx="3780131" cy="7901280"/>
          </a:xfrm>
          <a:prstGeom prst="rect">
            <a:avLst/>
          </a:prstGeom>
        </p:spPr>
      </p:pic>
      <p:sp>
        <p:nvSpPr>
          <p:cNvPr id="14" name="TextBox 13">
            <a:extLst>
              <a:ext uri="{FF2B5EF4-FFF2-40B4-BE49-F238E27FC236}">
                <a16:creationId xmlns:a16="http://schemas.microsoft.com/office/drawing/2014/main" id="{6CCE05DA-BB07-FE8B-CDC0-B900931EB40A}"/>
              </a:ext>
            </a:extLst>
          </p:cNvPr>
          <p:cNvSpPr txBox="1"/>
          <p:nvPr/>
        </p:nvSpPr>
        <p:spPr>
          <a:xfrm>
            <a:off x="432740" y="3546593"/>
            <a:ext cx="3189109"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latin typeface="ADLaM Display"/>
                <a:ea typeface="Calibri"/>
                <a:cs typeface="Calibri"/>
              </a:rPr>
              <a:t>Plaza </a:t>
            </a:r>
            <a:r>
              <a:rPr lang="en-US" sz="4000" err="1">
                <a:latin typeface="ADLaM Display"/>
                <a:ea typeface="Calibri"/>
                <a:cs typeface="Calibri"/>
              </a:rPr>
              <a:t>Garaje</a:t>
            </a:r>
            <a:endParaRPr lang="en-US" sz="4000">
              <a:latin typeface="ADLaM Display"/>
              <a:ea typeface="Calibri"/>
              <a:cs typeface="Calibri"/>
            </a:endParaRPr>
          </a:p>
          <a:p>
            <a:r>
              <a:rPr lang="en-US" sz="4000">
                <a:latin typeface="ADLaM Display"/>
                <a:ea typeface="Calibri"/>
                <a:cs typeface="Calibri"/>
              </a:rPr>
              <a:t>2€ la hora</a:t>
            </a:r>
          </a:p>
        </p:txBody>
      </p:sp>
      <p:pic>
        <p:nvPicPr>
          <p:cNvPr id="17" name="Graphic 16" descr="Woman with curly hair">
            <a:extLst>
              <a:ext uri="{FF2B5EF4-FFF2-40B4-BE49-F238E27FC236}">
                <a16:creationId xmlns:a16="http://schemas.microsoft.com/office/drawing/2014/main" id="{87D82BEF-6051-FF6F-784F-E2E2C0BDD7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762421" y="2309460"/>
            <a:ext cx="1237309" cy="771525"/>
          </a:xfrm>
          <a:prstGeom prst="rect">
            <a:avLst/>
          </a:prstGeom>
        </p:spPr>
      </p:pic>
      <p:sp>
        <p:nvSpPr>
          <p:cNvPr id="18" name="Arrow: Curved Left 17">
            <a:extLst>
              <a:ext uri="{FF2B5EF4-FFF2-40B4-BE49-F238E27FC236}">
                <a16:creationId xmlns:a16="http://schemas.microsoft.com/office/drawing/2014/main" id="{07AC61B5-B65F-3F6E-89E0-B49ED90AEAB0}"/>
              </a:ext>
            </a:extLst>
          </p:cNvPr>
          <p:cNvSpPr/>
          <p:nvPr/>
        </p:nvSpPr>
        <p:spPr>
          <a:xfrm rot="5400000">
            <a:off x="5665672" y="3203730"/>
            <a:ext cx="1236439" cy="5719956"/>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Curved Left 18">
            <a:extLst>
              <a:ext uri="{FF2B5EF4-FFF2-40B4-BE49-F238E27FC236}">
                <a16:creationId xmlns:a16="http://schemas.microsoft.com/office/drawing/2014/main" id="{B2BACCBD-5E48-0FB0-75AC-DF7C787E7D69}"/>
              </a:ext>
            </a:extLst>
          </p:cNvPr>
          <p:cNvSpPr/>
          <p:nvPr/>
        </p:nvSpPr>
        <p:spPr>
          <a:xfrm rot="-5400000">
            <a:off x="5555199" y="-1876651"/>
            <a:ext cx="1291358" cy="5740550"/>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Rounded Corners 21">
            <a:extLst>
              <a:ext uri="{FF2B5EF4-FFF2-40B4-BE49-F238E27FC236}">
                <a16:creationId xmlns:a16="http://schemas.microsoft.com/office/drawing/2014/main" id="{7480EFF4-D077-5A6D-06A4-164D968CD7DC}"/>
              </a:ext>
            </a:extLst>
          </p:cNvPr>
          <p:cNvSpPr/>
          <p:nvPr/>
        </p:nvSpPr>
        <p:spPr>
          <a:xfrm>
            <a:off x="3960518" y="2116666"/>
            <a:ext cx="3217333" cy="2455333"/>
          </a:xfrm>
          <a:prstGeom prst="roundRect">
            <a:avLst/>
          </a:prstGeom>
          <a:solidFill>
            <a:schemeClr val="bg1"/>
          </a:solidFill>
          <a:ln w="571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800" err="1">
                <a:solidFill>
                  <a:schemeClr val="tx1"/>
                </a:solidFill>
                <a:latin typeface="Aptos Display"/>
                <a:ea typeface="Calibri"/>
                <a:cs typeface="Calibri"/>
              </a:rPr>
              <a:t>Park&amp;Go</a:t>
            </a:r>
            <a:endParaRPr lang="en-US" sz="4800">
              <a:solidFill>
                <a:schemeClr val="tx1"/>
              </a:solidFill>
              <a:latin typeface="Aptos Display"/>
            </a:endParaRPr>
          </a:p>
        </p:txBody>
      </p:sp>
      <p:sp>
        <p:nvSpPr>
          <p:cNvPr id="23" name="TextBox 22">
            <a:extLst>
              <a:ext uri="{FF2B5EF4-FFF2-40B4-BE49-F238E27FC236}">
                <a16:creationId xmlns:a16="http://schemas.microsoft.com/office/drawing/2014/main" id="{14211F16-6A68-F20F-B4FF-4945ACD984B7}"/>
              </a:ext>
            </a:extLst>
          </p:cNvPr>
          <p:cNvSpPr txBox="1"/>
          <p:nvPr/>
        </p:nvSpPr>
        <p:spPr>
          <a:xfrm>
            <a:off x="1006592" y="508000"/>
            <a:ext cx="20508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err="1">
                <a:latin typeface="Aptos Display"/>
                <a:ea typeface="Calibri"/>
                <a:cs typeface="Calibri"/>
              </a:rPr>
              <a:t>Ofertante</a:t>
            </a:r>
            <a:endParaRPr lang="en-US" sz="3600">
              <a:latin typeface="Aptos Display"/>
            </a:endParaRPr>
          </a:p>
        </p:txBody>
      </p:sp>
      <p:sp>
        <p:nvSpPr>
          <p:cNvPr id="24" name="TextBox 23">
            <a:extLst>
              <a:ext uri="{FF2B5EF4-FFF2-40B4-BE49-F238E27FC236}">
                <a16:creationId xmlns:a16="http://schemas.microsoft.com/office/drawing/2014/main" id="{D28EA3B0-76C8-3172-587A-B938760AACE5}"/>
              </a:ext>
            </a:extLst>
          </p:cNvPr>
          <p:cNvSpPr txBox="1"/>
          <p:nvPr/>
        </p:nvSpPr>
        <p:spPr>
          <a:xfrm>
            <a:off x="9595554" y="508000"/>
            <a:ext cx="15710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err="1">
                <a:latin typeface="Aptos Display"/>
                <a:ea typeface="Calibri"/>
                <a:cs typeface="Calibri"/>
              </a:rPr>
              <a:t>Cliente</a:t>
            </a:r>
            <a:endParaRPr lang="en-US" sz="3600">
              <a:latin typeface="Aptos Display"/>
            </a:endParaRPr>
          </a:p>
        </p:txBody>
      </p:sp>
    </p:spTree>
    <p:extLst>
      <p:ext uri="{BB962C8B-B14F-4D97-AF65-F5344CB8AC3E}">
        <p14:creationId xmlns:p14="http://schemas.microsoft.com/office/powerpoint/2010/main" val="264988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 calcmode="lin" valueType="num">
                                      <p:cBhvr>
                                        <p:cTn id="9" dur="500" fill="hold"/>
                                        <p:tgtEl>
                                          <p:spTgt spid="19"/>
                                        </p:tgtEl>
                                        <p:attrNameLst>
                                          <p:attrName>style.rotation</p:attrName>
                                        </p:attrNameLst>
                                      </p:cBhvr>
                                      <p:tavLst>
                                        <p:tav tm="0">
                                          <p:val>
                                            <p:fltVal val="90"/>
                                          </p:val>
                                        </p:tav>
                                        <p:tav tm="100000">
                                          <p:val>
                                            <p:fltVal val="0"/>
                                          </p:val>
                                        </p:tav>
                                      </p:tavLst>
                                    </p:anim>
                                    <p:animEffect transition="in" filter="fade">
                                      <p:cBhvr>
                                        <p:cTn id="10" dur="500"/>
                                        <p:tgtEl>
                                          <p:spTgt spid="1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p:cTn id="13" dur="500" fill="hold"/>
                                        <p:tgtEl>
                                          <p:spTgt spid="18"/>
                                        </p:tgtEl>
                                        <p:attrNameLst>
                                          <p:attrName>ppt_w</p:attrName>
                                        </p:attrNameLst>
                                      </p:cBhvr>
                                      <p:tavLst>
                                        <p:tav tm="0">
                                          <p:val>
                                            <p:fltVal val="0"/>
                                          </p:val>
                                        </p:tav>
                                        <p:tav tm="100000">
                                          <p:val>
                                            <p:strVal val="#ppt_w"/>
                                          </p:val>
                                        </p:tav>
                                      </p:tavLst>
                                    </p:anim>
                                    <p:anim calcmode="lin" valueType="num">
                                      <p:cBhvr>
                                        <p:cTn id="14" dur="500" fill="hold"/>
                                        <p:tgtEl>
                                          <p:spTgt spid="18"/>
                                        </p:tgtEl>
                                        <p:attrNameLst>
                                          <p:attrName>ppt_h</p:attrName>
                                        </p:attrNameLst>
                                      </p:cBhvr>
                                      <p:tavLst>
                                        <p:tav tm="0">
                                          <p:val>
                                            <p:fltVal val="0"/>
                                          </p:val>
                                        </p:tav>
                                        <p:tav tm="100000">
                                          <p:val>
                                            <p:strVal val="#ppt_h"/>
                                          </p:val>
                                        </p:tav>
                                      </p:tavLst>
                                    </p:anim>
                                    <p:anim calcmode="lin" valueType="num">
                                      <p:cBhvr>
                                        <p:cTn id="15" dur="500" fill="hold"/>
                                        <p:tgtEl>
                                          <p:spTgt spid="18"/>
                                        </p:tgtEl>
                                        <p:attrNameLst>
                                          <p:attrName>style.rotation</p:attrName>
                                        </p:attrNameLst>
                                      </p:cBhvr>
                                      <p:tavLst>
                                        <p:tav tm="0">
                                          <p:val>
                                            <p:fltVal val="90"/>
                                          </p:val>
                                        </p:tav>
                                        <p:tav tm="100000">
                                          <p:val>
                                            <p:fltVal val="0"/>
                                          </p:val>
                                        </p:tav>
                                      </p:tavLst>
                                    </p:anim>
                                    <p:animEffect transition="in" filter="fade">
                                      <p:cBhvr>
                                        <p:cTn id="16" dur="500"/>
                                        <p:tgtEl>
                                          <p:spTgt spid="18"/>
                                        </p:tgtEl>
                                      </p:cBhvr>
                                    </p:animEffect>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fill="hold"/>
                                        <p:tgtEl>
                                          <p:spTgt spid="13"/>
                                        </p:tgtEl>
                                        <p:attrNameLst>
                                          <p:attrName>ppt_x</p:attrName>
                                        </p:attrNameLst>
                                      </p:cBhvr>
                                      <p:tavLst>
                                        <p:tav tm="0">
                                          <p:val>
                                            <p:strVal val="#ppt_x"/>
                                          </p:val>
                                        </p:tav>
                                        <p:tav tm="100000">
                                          <p:val>
                                            <p:strVal val="#ppt_x"/>
                                          </p:val>
                                        </p:tav>
                                      </p:tavLst>
                                    </p:anim>
                                    <p:anim calcmode="lin" valueType="num">
                                      <p:cBhvr additive="base">
                                        <p:cTn id="21" dur="500" fill="hold"/>
                                        <p:tgtEl>
                                          <p:spTgt spid="1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ppt_x"/>
                                          </p:val>
                                        </p:tav>
                                        <p:tav tm="100000">
                                          <p:val>
                                            <p:strVal val="#ppt_x"/>
                                          </p:val>
                                        </p:tav>
                                      </p:tavLst>
                                    </p:anim>
                                    <p:anim calcmode="lin" valueType="num">
                                      <p:cBhvr additive="base">
                                        <p:cTn id="29" dur="500" fill="hold"/>
                                        <p:tgtEl>
                                          <p:spTgt spid="17"/>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animBg="1"/>
      <p:bldP spid="19" grpId="0" animBg="1"/>
      <p:bldP spid="23"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Gráfico 3">
            <a:extLst>
              <a:ext uri="{FF2B5EF4-FFF2-40B4-BE49-F238E27FC236}">
                <a16:creationId xmlns:a16="http://schemas.microsoft.com/office/drawing/2014/main" id="{C81E9B82-82F7-8CA1-0CAA-53AB3BD8F5DD}"/>
              </a:ext>
            </a:extLst>
          </p:cNvPr>
          <p:cNvGraphicFramePr>
            <a:graphicFrameLocks/>
          </p:cNvGraphicFramePr>
          <p:nvPr>
            <p:extLst>
              <p:ext uri="{D42A27DB-BD31-4B8C-83A1-F6EECF244321}">
                <p14:modId xmlns:p14="http://schemas.microsoft.com/office/powerpoint/2010/main" val="3936272218"/>
              </p:ext>
            </p:extLst>
          </p:nvPr>
        </p:nvGraphicFramePr>
        <p:xfrm>
          <a:off x="374881" y="576340"/>
          <a:ext cx="8870830" cy="5403010"/>
        </p:xfrm>
        <a:graphic>
          <a:graphicData uri="http://schemas.openxmlformats.org/drawingml/2006/chart">
            <c:chart xmlns:c="http://schemas.openxmlformats.org/drawingml/2006/chart" xmlns:r="http://schemas.openxmlformats.org/officeDocument/2006/relationships" r:id="rId2"/>
          </a:graphicData>
        </a:graphic>
      </p:graphicFrame>
      <p:cxnSp>
        <p:nvCxnSpPr>
          <p:cNvPr id="5" name="Conector recto de flecha 4">
            <a:extLst>
              <a:ext uri="{FF2B5EF4-FFF2-40B4-BE49-F238E27FC236}">
                <a16:creationId xmlns:a16="http://schemas.microsoft.com/office/drawing/2014/main" id="{B6B6983E-8A08-7F0C-42C4-5B769DA4F072}"/>
              </a:ext>
            </a:extLst>
          </p:cNvPr>
          <p:cNvCxnSpPr/>
          <p:nvPr/>
        </p:nvCxnSpPr>
        <p:spPr>
          <a:xfrm>
            <a:off x="4309662" y="3596855"/>
            <a:ext cx="4450" cy="1284891"/>
          </a:xfrm>
          <a:prstGeom prst="straightConnector1">
            <a:avLst/>
          </a:prstGeom>
        </p:spPr>
        <p:style>
          <a:lnRef idx="3">
            <a:schemeClr val="dk1"/>
          </a:lnRef>
          <a:fillRef idx="0">
            <a:schemeClr val="dk1"/>
          </a:fillRef>
          <a:effectRef idx="2">
            <a:schemeClr val="dk1"/>
          </a:effectRef>
          <a:fontRef idx="minor">
            <a:schemeClr val="tx1"/>
          </a:fontRef>
        </p:style>
      </p:cxnSp>
      <p:graphicFrame>
        <p:nvGraphicFramePr>
          <p:cNvPr id="3" name="Tabla 2">
            <a:extLst>
              <a:ext uri="{FF2B5EF4-FFF2-40B4-BE49-F238E27FC236}">
                <a16:creationId xmlns:a16="http://schemas.microsoft.com/office/drawing/2014/main" id="{F46AB223-CC7C-FF8C-8570-3CF8B852055D}"/>
              </a:ext>
            </a:extLst>
          </p:cNvPr>
          <p:cNvGraphicFramePr>
            <a:graphicFrameLocks noGrp="1"/>
          </p:cNvGraphicFramePr>
          <p:nvPr>
            <p:extLst>
              <p:ext uri="{D42A27DB-BD31-4B8C-83A1-F6EECF244321}">
                <p14:modId xmlns:p14="http://schemas.microsoft.com/office/powerpoint/2010/main" val="3681555661"/>
              </p:ext>
            </p:extLst>
          </p:nvPr>
        </p:nvGraphicFramePr>
        <p:xfrm>
          <a:off x="9451473" y="802105"/>
          <a:ext cx="2403654" cy="4976939"/>
        </p:xfrm>
        <a:graphic>
          <a:graphicData uri="http://schemas.openxmlformats.org/drawingml/2006/table">
            <a:tbl>
              <a:tblPr bandRow="1">
                <a:tableStyleId>{5C22544A-7EE6-4342-B048-85BDC9FD1C3A}</a:tableStyleId>
              </a:tblPr>
              <a:tblGrid>
                <a:gridCol w="801218">
                  <a:extLst>
                    <a:ext uri="{9D8B030D-6E8A-4147-A177-3AD203B41FA5}">
                      <a16:colId xmlns:a16="http://schemas.microsoft.com/office/drawing/2014/main" val="4132075918"/>
                    </a:ext>
                  </a:extLst>
                </a:gridCol>
                <a:gridCol w="801218">
                  <a:extLst>
                    <a:ext uri="{9D8B030D-6E8A-4147-A177-3AD203B41FA5}">
                      <a16:colId xmlns:a16="http://schemas.microsoft.com/office/drawing/2014/main" val="1507212158"/>
                    </a:ext>
                  </a:extLst>
                </a:gridCol>
                <a:gridCol w="801218">
                  <a:extLst>
                    <a:ext uri="{9D8B030D-6E8A-4147-A177-3AD203B41FA5}">
                      <a16:colId xmlns:a16="http://schemas.microsoft.com/office/drawing/2014/main" val="1049888273"/>
                    </a:ext>
                  </a:extLst>
                </a:gridCol>
              </a:tblGrid>
              <a:tr h="260681">
                <a:tc gridSpan="3">
                  <a:txBody>
                    <a:bodyPr/>
                    <a:lstStyle/>
                    <a:p>
                      <a:pPr algn="ctr" fontAlgn="b"/>
                      <a:r>
                        <a:rPr lang="es-ES" sz="1100" b="1">
                          <a:effectLst/>
                          <a:highlight>
                            <a:srgbClr val="8ED973"/>
                          </a:highlight>
                          <a:latin typeface="Aptos Narrow"/>
                        </a:rPr>
                        <a:t>Balance</a:t>
                      </a: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D973"/>
                    </a:solidFill>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659183775"/>
                  </a:ext>
                </a:extLst>
              </a:tr>
              <a:tr h="460027">
                <a:tc>
                  <a:txBody>
                    <a:bodyPr/>
                    <a:lstStyle/>
                    <a:p>
                      <a:pPr algn="ctr" fontAlgn="b"/>
                      <a:r>
                        <a:rPr lang="es-ES" sz="1100" b="1">
                          <a:effectLst/>
                          <a:highlight>
                            <a:srgbClr val="DAF2D0"/>
                          </a:highlight>
                          <a:latin typeface="Aptos Narrow"/>
                        </a:rPr>
                        <a:t>Año</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F2D0"/>
                    </a:solidFill>
                  </a:tcPr>
                </a:tc>
                <a:tc>
                  <a:txBody>
                    <a:bodyPr/>
                    <a:lstStyle/>
                    <a:p>
                      <a:pPr algn="ctr" fontAlgn="b"/>
                      <a:r>
                        <a:rPr lang="es-ES" sz="1100" b="1">
                          <a:effectLst/>
                          <a:highlight>
                            <a:srgbClr val="DAF2D0"/>
                          </a:highlight>
                          <a:latin typeface="Aptos Narrow"/>
                        </a:rPr>
                        <a:t>Anual</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F2D0"/>
                    </a:solidFill>
                  </a:tcPr>
                </a:tc>
                <a:tc>
                  <a:txBody>
                    <a:bodyPr/>
                    <a:lstStyle/>
                    <a:p>
                      <a:pPr algn="ctr" fontAlgn="b"/>
                      <a:r>
                        <a:rPr lang="es-ES" sz="1100" b="1">
                          <a:effectLst/>
                          <a:highlight>
                            <a:srgbClr val="DAF2D0"/>
                          </a:highlight>
                          <a:latin typeface="Aptos Narrow"/>
                        </a:rPr>
                        <a:t>Acumulado</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AF2D0"/>
                    </a:solidFill>
                  </a:tcPr>
                </a:tc>
                <a:extLst>
                  <a:ext uri="{0D108BD9-81ED-4DB2-BD59-A6C34878D82A}">
                    <a16:rowId xmlns:a16="http://schemas.microsoft.com/office/drawing/2014/main" val="4118392380"/>
                  </a:ext>
                </a:extLst>
              </a:tr>
              <a:tr h="253999">
                <a:tc>
                  <a:txBody>
                    <a:bodyPr/>
                    <a:lstStyle/>
                    <a:p>
                      <a:pPr algn="ctr" fontAlgn="b"/>
                      <a:r>
                        <a:rPr lang="es-ES" sz="1100">
                          <a:effectLst/>
                          <a:highlight>
                            <a:srgbClr val="C0F1C8"/>
                          </a:highlight>
                          <a:latin typeface="Aptos Narrow"/>
                        </a:rPr>
                        <a:t>0</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FF0000"/>
                          </a:highlight>
                          <a:latin typeface="Aptos Narrow"/>
                        </a:rPr>
                        <a:t>-199487,5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FF0000"/>
                          </a:highlight>
                          <a:latin typeface="Aptos Narrow"/>
                        </a:rPr>
                        <a:t>-199487,5</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extLst>
                  <a:ext uri="{0D108BD9-81ED-4DB2-BD59-A6C34878D82A}">
                    <a16:rowId xmlns:a16="http://schemas.microsoft.com/office/drawing/2014/main" val="1240070829"/>
                  </a:ext>
                </a:extLst>
              </a:tr>
              <a:tr h="260681">
                <a:tc>
                  <a:txBody>
                    <a:bodyPr/>
                    <a:lstStyle/>
                    <a:p>
                      <a:pPr algn="ctr" fontAlgn="b"/>
                      <a:r>
                        <a:rPr lang="es-ES" sz="1100">
                          <a:effectLst/>
                          <a:highlight>
                            <a:srgbClr val="C0F1C8"/>
                          </a:highlight>
                          <a:latin typeface="Aptos Narrow"/>
                        </a:rPr>
                        <a:t>1</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FF0000"/>
                          </a:highlight>
                          <a:latin typeface="Aptos Narrow"/>
                        </a:rPr>
                        <a:t>-28604,8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FF0000"/>
                          </a:highlight>
                          <a:latin typeface="Aptos Narrow"/>
                        </a:rPr>
                        <a:t>-228092,3</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extLst>
                  <a:ext uri="{0D108BD9-81ED-4DB2-BD59-A6C34878D82A}">
                    <a16:rowId xmlns:a16="http://schemas.microsoft.com/office/drawing/2014/main" val="3065506502"/>
                  </a:ext>
                </a:extLst>
              </a:tr>
              <a:tr h="260681">
                <a:tc>
                  <a:txBody>
                    <a:bodyPr/>
                    <a:lstStyle/>
                    <a:p>
                      <a:pPr algn="ctr" fontAlgn="b"/>
                      <a:r>
                        <a:rPr lang="es-ES" sz="1100">
                          <a:effectLst/>
                          <a:highlight>
                            <a:srgbClr val="C0F1C8"/>
                          </a:highlight>
                          <a:latin typeface="Aptos Narrow"/>
                        </a:rPr>
                        <a:t>2</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49331,8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FF0000"/>
                          </a:highlight>
                          <a:latin typeface="Aptos Narrow"/>
                        </a:rPr>
                        <a:t>-178760,5</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extLst>
                  <a:ext uri="{0D108BD9-81ED-4DB2-BD59-A6C34878D82A}">
                    <a16:rowId xmlns:a16="http://schemas.microsoft.com/office/drawing/2014/main" val="328371363"/>
                  </a:ext>
                </a:extLst>
              </a:tr>
              <a:tr h="260681">
                <a:tc>
                  <a:txBody>
                    <a:bodyPr/>
                    <a:lstStyle/>
                    <a:p>
                      <a:pPr algn="ctr" fontAlgn="b"/>
                      <a:r>
                        <a:rPr lang="es-ES" sz="1100">
                          <a:effectLst/>
                          <a:highlight>
                            <a:srgbClr val="C0F1C8"/>
                          </a:highlight>
                          <a:latin typeface="Aptos Narrow"/>
                        </a:rPr>
                        <a:t>3</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95998,25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FF0000"/>
                          </a:highlight>
                          <a:latin typeface="Aptos Narrow"/>
                        </a:rPr>
                        <a:t>-82762,25</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extLst>
                  <a:ext uri="{0D108BD9-81ED-4DB2-BD59-A6C34878D82A}">
                    <a16:rowId xmlns:a16="http://schemas.microsoft.com/office/drawing/2014/main" val="180083416"/>
                  </a:ext>
                </a:extLst>
              </a:tr>
              <a:tr h="460027">
                <a:tc>
                  <a:txBody>
                    <a:bodyPr/>
                    <a:lstStyle/>
                    <a:p>
                      <a:pPr algn="ctr" fontAlgn="b"/>
                      <a:r>
                        <a:rPr lang="es-ES" sz="1100">
                          <a:effectLst/>
                          <a:highlight>
                            <a:srgbClr val="C0F1C8"/>
                          </a:highlight>
                          <a:latin typeface="Aptos Narrow"/>
                        </a:rPr>
                        <a:t>4</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126537,63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43775,38</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extLst>
                  <a:ext uri="{0D108BD9-81ED-4DB2-BD59-A6C34878D82A}">
                    <a16:rowId xmlns:a16="http://schemas.microsoft.com/office/drawing/2014/main" val="3606981530"/>
                  </a:ext>
                </a:extLst>
              </a:tr>
              <a:tr h="460027">
                <a:tc>
                  <a:txBody>
                    <a:bodyPr/>
                    <a:lstStyle/>
                    <a:p>
                      <a:pPr algn="ctr" fontAlgn="b"/>
                      <a:r>
                        <a:rPr lang="es-ES" sz="1100">
                          <a:effectLst/>
                          <a:highlight>
                            <a:srgbClr val="C0F1C8"/>
                          </a:highlight>
                          <a:latin typeface="Aptos Narrow"/>
                        </a:rPr>
                        <a:t>5</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143164,04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186939,42</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extLst>
                  <a:ext uri="{0D108BD9-81ED-4DB2-BD59-A6C34878D82A}">
                    <a16:rowId xmlns:a16="http://schemas.microsoft.com/office/drawing/2014/main" val="2979261126"/>
                  </a:ext>
                </a:extLst>
              </a:tr>
              <a:tr h="460027">
                <a:tc>
                  <a:txBody>
                    <a:bodyPr/>
                    <a:lstStyle/>
                    <a:p>
                      <a:pPr algn="ctr" fontAlgn="b"/>
                      <a:r>
                        <a:rPr lang="es-ES" sz="1100">
                          <a:effectLst/>
                          <a:highlight>
                            <a:srgbClr val="C0F1C8"/>
                          </a:highlight>
                          <a:latin typeface="Aptos Narrow"/>
                        </a:rPr>
                        <a:t>6</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150632,7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337572,12</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extLst>
                  <a:ext uri="{0D108BD9-81ED-4DB2-BD59-A6C34878D82A}">
                    <a16:rowId xmlns:a16="http://schemas.microsoft.com/office/drawing/2014/main" val="3574693073"/>
                  </a:ext>
                </a:extLst>
              </a:tr>
              <a:tr h="460027">
                <a:tc>
                  <a:txBody>
                    <a:bodyPr/>
                    <a:lstStyle/>
                    <a:p>
                      <a:pPr algn="ctr" fontAlgn="b"/>
                      <a:r>
                        <a:rPr lang="es-ES" sz="1100">
                          <a:effectLst/>
                          <a:highlight>
                            <a:srgbClr val="C0F1C8"/>
                          </a:highlight>
                          <a:latin typeface="Aptos Narrow"/>
                        </a:rPr>
                        <a:t>7</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154384,92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491957,04</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extLst>
                  <a:ext uri="{0D108BD9-81ED-4DB2-BD59-A6C34878D82A}">
                    <a16:rowId xmlns:a16="http://schemas.microsoft.com/office/drawing/2014/main" val="2386318403"/>
                  </a:ext>
                </a:extLst>
              </a:tr>
              <a:tr h="460027">
                <a:tc>
                  <a:txBody>
                    <a:bodyPr/>
                    <a:lstStyle/>
                    <a:p>
                      <a:pPr algn="ctr" fontAlgn="b"/>
                      <a:r>
                        <a:rPr lang="es-ES" sz="1100">
                          <a:effectLst/>
                          <a:highlight>
                            <a:srgbClr val="C0F1C8"/>
                          </a:highlight>
                          <a:latin typeface="Aptos Narrow"/>
                        </a:rPr>
                        <a:t>8</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156515,32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648472,36</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extLst>
                  <a:ext uri="{0D108BD9-81ED-4DB2-BD59-A6C34878D82A}">
                    <a16:rowId xmlns:a16="http://schemas.microsoft.com/office/drawing/2014/main" val="75954759"/>
                  </a:ext>
                </a:extLst>
              </a:tr>
              <a:tr h="460027">
                <a:tc>
                  <a:txBody>
                    <a:bodyPr/>
                    <a:lstStyle/>
                    <a:p>
                      <a:pPr algn="ctr" fontAlgn="b"/>
                      <a:r>
                        <a:rPr lang="es-ES" sz="1100">
                          <a:effectLst/>
                          <a:highlight>
                            <a:srgbClr val="C0F1C8"/>
                          </a:highlight>
                          <a:latin typeface="Aptos Narrow"/>
                        </a:rPr>
                        <a:t>9</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158418,68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806891,04</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F1C8"/>
                    </a:solidFill>
                  </a:tcPr>
                </a:tc>
                <a:extLst>
                  <a:ext uri="{0D108BD9-81ED-4DB2-BD59-A6C34878D82A}">
                    <a16:rowId xmlns:a16="http://schemas.microsoft.com/office/drawing/2014/main" val="2099723469"/>
                  </a:ext>
                </a:extLst>
              </a:tr>
              <a:tr h="460027">
                <a:tc>
                  <a:txBody>
                    <a:bodyPr/>
                    <a:lstStyle/>
                    <a:p>
                      <a:pPr algn="ctr" fontAlgn="b"/>
                      <a:r>
                        <a:rPr lang="es-ES" sz="1100">
                          <a:effectLst/>
                          <a:highlight>
                            <a:srgbClr val="C0F1C8"/>
                          </a:highlight>
                          <a:latin typeface="Aptos Narrow"/>
                        </a:rPr>
                        <a:t>10</a:t>
                      </a:r>
                    </a:p>
                  </a:txBody>
                  <a:tcPr marL="9525" marR="9525" marT="9525"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160549,08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F1C8"/>
                    </a:solidFill>
                  </a:tcPr>
                </a:tc>
                <a:tc>
                  <a:txBody>
                    <a:bodyPr/>
                    <a:lstStyle/>
                    <a:p>
                      <a:pPr algn="ctr" fontAlgn="b"/>
                      <a:r>
                        <a:rPr lang="es-ES" sz="1100">
                          <a:effectLst/>
                          <a:highlight>
                            <a:srgbClr val="C0F1C8"/>
                          </a:highlight>
                          <a:latin typeface="Aptos Narrow"/>
                        </a:rPr>
                        <a:t>967440,12</a:t>
                      </a:r>
                    </a:p>
                  </a:txBody>
                  <a:tcPr marL="9525" marR="9525" marT="9525"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F1C8"/>
                    </a:solidFill>
                  </a:tcPr>
                </a:tc>
                <a:extLst>
                  <a:ext uri="{0D108BD9-81ED-4DB2-BD59-A6C34878D82A}">
                    <a16:rowId xmlns:a16="http://schemas.microsoft.com/office/drawing/2014/main" val="3005538997"/>
                  </a:ext>
                </a:extLst>
              </a:tr>
            </a:tbl>
          </a:graphicData>
        </a:graphic>
      </p:graphicFrame>
    </p:spTree>
    <p:extLst>
      <p:ext uri="{BB962C8B-B14F-4D97-AF65-F5344CB8AC3E}">
        <p14:creationId xmlns:p14="http://schemas.microsoft.com/office/powerpoint/2010/main" val="14706004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alpha val="35000"/>
          </a:schemeClr>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C5278130-DFE0-457B-8698-88DF69019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10">
            <a:extLst>
              <a:ext uri="{FF2B5EF4-FFF2-40B4-BE49-F238E27FC236}">
                <a16:creationId xmlns:a16="http://schemas.microsoft.com/office/drawing/2014/main" id="{2F99531B-1681-4D6E-BECB-18325B33A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12">
            <a:extLst>
              <a:ext uri="{FF2B5EF4-FFF2-40B4-BE49-F238E27FC236}">
                <a16:creationId xmlns:a16="http://schemas.microsoft.com/office/drawing/2014/main" id="{20344094-430A-400B-804B-910E696A1A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709375"/>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4">
            <a:extLst>
              <a:ext uri="{FF2B5EF4-FFF2-40B4-BE49-F238E27FC236}">
                <a16:creationId xmlns:a16="http://schemas.microsoft.com/office/drawing/2014/main" id="{453C67DF-7782-4E57-AB9B-F1B4811AD8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43451" y="1248213"/>
            <a:ext cx="5413238" cy="432633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EBA2EF2-9698-99F4-0C7A-D5827CFF29AD}"/>
              </a:ext>
            </a:extLst>
          </p:cNvPr>
          <p:cNvSpPr>
            <a:spLocks noGrp="1"/>
          </p:cNvSpPr>
          <p:nvPr>
            <p:ph type="title"/>
          </p:nvPr>
        </p:nvSpPr>
        <p:spPr>
          <a:xfrm>
            <a:off x="504967" y="675564"/>
            <a:ext cx="3609833" cy="5204085"/>
          </a:xfrm>
        </p:spPr>
        <p:txBody>
          <a:bodyPr>
            <a:normAutofit/>
          </a:bodyPr>
          <a:lstStyle/>
          <a:p>
            <a:r>
              <a:rPr lang="es-ES">
                <a:cs typeface="Calibri Light"/>
              </a:rPr>
              <a:t>Viabilidad Económica</a:t>
            </a:r>
            <a:endParaRPr lang="es-ES"/>
          </a:p>
        </p:txBody>
      </p:sp>
      <p:cxnSp>
        <p:nvCxnSpPr>
          <p:cNvPr id="14" name="Straight Connector 16">
            <a:extLst>
              <a:ext uri="{FF2B5EF4-FFF2-40B4-BE49-F238E27FC236}">
                <a16:creationId xmlns:a16="http://schemas.microsoft.com/office/drawing/2014/main" id="{B03A5AE3-BD30-455C-842B-7626C8BEF0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8">
            <a:extLst>
              <a:ext uri="{FF2B5EF4-FFF2-40B4-BE49-F238E27FC236}">
                <a16:creationId xmlns:a16="http://schemas.microsoft.com/office/drawing/2014/main" id="{2DBECAA5-1F2D-470D-875C-8F2C2CA3E5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18" name="Marcador de contenido 2">
            <a:extLst>
              <a:ext uri="{FF2B5EF4-FFF2-40B4-BE49-F238E27FC236}">
                <a16:creationId xmlns:a16="http://schemas.microsoft.com/office/drawing/2014/main" id="{D058597E-8C5B-E68A-EE1C-E50C8466653C}"/>
              </a:ext>
            </a:extLst>
          </p:cNvPr>
          <p:cNvGraphicFramePr>
            <a:graphicFrameLocks noGrp="1"/>
          </p:cNvGraphicFramePr>
          <p:nvPr>
            <p:ph idx="1"/>
            <p:extLst>
              <p:ext uri="{D42A27DB-BD31-4B8C-83A1-F6EECF244321}">
                <p14:modId xmlns:p14="http://schemas.microsoft.com/office/powerpoint/2010/main" val="3452530652"/>
              </p:ext>
            </p:extLst>
          </p:nvPr>
        </p:nvGraphicFramePr>
        <p:xfrm>
          <a:off x="4776730" y="819369"/>
          <a:ext cx="6589260" cy="52439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0129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Freeform: Shape 3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CEFDA790-68EE-F803-A300-57E719993420}"/>
              </a:ext>
            </a:extLst>
          </p:cNvPr>
          <p:cNvSpPr>
            <a:spLocks noGrp="1"/>
          </p:cNvSpPr>
          <p:nvPr>
            <p:ph type="ctrTitle"/>
          </p:nvPr>
        </p:nvSpPr>
        <p:spPr>
          <a:xfrm>
            <a:off x="1524003" y="1306264"/>
            <a:ext cx="9144000" cy="1246893"/>
          </a:xfrm>
        </p:spPr>
        <p:txBody>
          <a:bodyPr anchor="ctr">
            <a:normAutofit/>
          </a:bodyPr>
          <a:lstStyle/>
          <a:p>
            <a:r>
              <a:rPr lang="es-ES" sz="7200">
                <a:latin typeface="Aptos Display" panose="020B0004020202020204" pitchFamily="34" charset="0"/>
                <a:cs typeface="Calibri Light"/>
              </a:rPr>
              <a:t>Park&amp;Go</a:t>
            </a:r>
            <a:endParaRPr lang="es-ES" sz="7200">
              <a:latin typeface="Aptos Display" panose="020B0004020202020204" pitchFamily="34" charset="0"/>
            </a:endParaRPr>
          </a:p>
        </p:txBody>
      </p:sp>
      <p:sp>
        <p:nvSpPr>
          <p:cNvPr id="3" name="Subtítulo 2">
            <a:extLst>
              <a:ext uri="{FF2B5EF4-FFF2-40B4-BE49-F238E27FC236}">
                <a16:creationId xmlns:a16="http://schemas.microsoft.com/office/drawing/2014/main" id="{9EB10750-C1D1-3763-BC27-CCB400CAC4C5}"/>
              </a:ext>
            </a:extLst>
          </p:cNvPr>
          <p:cNvSpPr>
            <a:spLocks noGrp="1"/>
          </p:cNvSpPr>
          <p:nvPr>
            <p:ph type="subTitle" idx="1"/>
          </p:nvPr>
        </p:nvSpPr>
        <p:spPr>
          <a:xfrm>
            <a:off x="3950858" y="3317961"/>
            <a:ext cx="4304013" cy="2203879"/>
          </a:xfrm>
        </p:spPr>
        <p:txBody>
          <a:bodyPr anchor="ctr">
            <a:normAutofit/>
          </a:bodyPr>
          <a:lstStyle/>
          <a:p>
            <a:r>
              <a:rPr lang="es-ES" sz="2800">
                <a:ea typeface="Calibri"/>
                <a:cs typeface="Calibri"/>
              </a:rPr>
              <a:t>Alejandro Rodríguez López</a:t>
            </a:r>
          </a:p>
          <a:p>
            <a:r>
              <a:rPr lang="es-ES" sz="2800">
                <a:ea typeface="Calibri"/>
                <a:cs typeface="Calibri"/>
              </a:rPr>
              <a:t>Rubén Martínez Ginzo</a:t>
            </a:r>
          </a:p>
          <a:p>
            <a:r>
              <a:rPr lang="es-ES" sz="2800">
                <a:ea typeface="Calibri"/>
                <a:cs typeface="Calibri"/>
              </a:rPr>
              <a:t>Diego Mieres Molinero</a:t>
            </a:r>
          </a:p>
          <a:p>
            <a:r>
              <a:rPr lang="es-ES" sz="2800">
                <a:ea typeface="Calibri"/>
                <a:cs typeface="Calibri"/>
              </a:rPr>
              <a:t>Hernán Iglesias Ramos</a:t>
            </a:r>
          </a:p>
        </p:txBody>
      </p:sp>
      <p:sp>
        <p:nvSpPr>
          <p:cNvPr id="35" name="Rectangle 3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086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25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25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5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4AEDF0-66C7-735A-146A-EABFF945E3A7}"/>
              </a:ext>
            </a:extLst>
          </p:cNvPr>
          <p:cNvSpPr>
            <a:spLocks noGrp="1"/>
          </p:cNvSpPr>
          <p:nvPr>
            <p:ph type="title"/>
          </p:nvPr>
        </p:nvSpPr>
        <p:spPr>
          <a:xfrm>
            <a:off x="838200" y="365125"/>
            <a:ext cx="10515600" cy="1325563"/>
          </a:xfrm>
        </p:spPr>
        <p:txBody>
          <a:bodyPr>
            <a:normAutofit/>
          </a:bodyPr>
          <a:lstStyle/>
          <a:p>
            <a:r>
              <a:rPr lang="es-ES" sz="4800">
                <a:latin typeface="Aptos Display"/>
              </a:rPr>
              <a:t>Ofertante</a:t>
            </a:r>
            <a:endParaRPr lang="en-US"/>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ctor: Elbow 29">
            <a:extLst>
              <a:ext uri="{FF2B5EF4-FFF2-40B4-BE49-F238E27FC236}">
                <a16:creationId xmlns:a16="http://schemas.microsoft.com/office/drawing/2014/main" id="{5489CC62-3C4E-843F-872D-CDEFF2E2BA00}"/>
              </a:ext>
            </a:extLst>
          </p:cNvPr>
          <p:cNvCxnSpPr/>
          <p:nvPr/>
        </p:nvCxnSpPr>
        <p:spPr>
          <a:xfrm>
            <a:off x="837513" y="1874108"/>
            <a:ext cx="10427730" cy="4805405"/>
          </a:xfrm>
          <a:prstGeom prst="bentConnector3">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47346F3-A369-4997-F3B5-25D501240CAF}"/>
              </a:ext>
            </a:extLst>
          </p:cNvPr>
          <p:cNvSpPr txBox="1"/>
          <p:nvPr/>
        </p:nvSpPr>
        <p:spPr>
          <a:xfrm>
            <a:off x="933621" y="2080054"/>
            <a:ext cx="4777945"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err="1">
                <a:ea typeface="Calibri"/>
                <a:cs typeface="Calibri"/>
              </a:rPr>
              <a:t>Características</a:t>
            </a:r>
            <a:endParaRPr lang="en-US" b="1">
              <a:ea typeface="Calibri"/>
              <a:cs typeface="Calibri"/>
            </a:endParaRPr>
          </a:p>
          <a:p>
            <a:pPr marL="285750" indent="-285750">
              <a:buFont typeface="Calibri"/>
              <a:buChar char="-"/>
            </a:pPr>
            <a:r>
              <a:rPr lang="en-US" err="1">
                <a:ea typeface="Calibri"/>
                <a:cs typeface="Calibri"/>
              </a:rPr>
              <a:t>Tamaño</a:t>
            </a:r>
            <a:endParaRPr lang="en-US">
              <a:ea typeface="Calibri"/>
              <a:cs typeface="Calibri"/>
            </a:endParaRPr>
          </a:p>
          <a:p>
            <a:pPr marL="285750" indent="-285750">
              <a:buFont typeface="Calibri"/>
              <a:buChar char="-"/>
            </a:pPr>
            <a:r>
              <a:rPr lang="en-US">
                <a:ea typeface="Calibri"/>
                <a:cs typeface="Calibri"/>
              </a:rPr>
              <a:t>Planta</a:t>
            </a:r>
          </a:p>
          <a:p>
            <a:pPr marL="285750" indent="-285750">
              <a:buFont typeface="Calibri"/>
              <a:buChar char="-"/>
            </a:pPr>
            <a:r>
              <a:rPr lang="en-US" err="1">
                <a:ea typeface="Calibri"/>
                <a:cs typeface="Calibri"/>
              </a:rPr>
              <a:t>Dirección</a:t>
            </a:r>
            <a:endParaRPr lang="en-US">
              <a:ea typeface="Calibri"/>
              <a:cs typeface="Calibri"/>
            </a:endParaRPr>
          </a:p>
          <a:p>
            <a:pPr marL="285750" indent="-285750">
              <a:buFont typeface="Calibri"/>
              <a:buChar char="-"/>
            </a:pPr>
            <a:r>
              <a:rPr lang="en-US">
                <a:ea typeface="Calibri"/>
                <a:cs typeface="Calibri"/>
              </a:rPr>
              <a:t>Cargador EV</a:t>
            </a:r>
          </a:p>
          <a:p>
            <a:pPr marL="285750" indent="-285750">
              <a:buFont typeface="Calibri"/>
              <a:buChar char="-"/>
            </a:pPr>
            <a:endParaRPr lang="en-US">
              <a:ea typeface="Calibri"/>
              <a:cs typeface="Calibri"/>
            </a:endParaRPr>
          </a:p>
          <a:p>
            <a:r>
              <a:rPr lang="en-US" b="1" err="1">
                <a:ea typeface="Calibri"/>
                <a:cs typeface="Calibri"/>
              </a:rPr>
              <a:t>Comodidades</a:t>
            </a:r>
            <a:endParaRPr lang="en-US" b="1">
              <a:ea typeface="Calibri"/>
              <a:cs typeface="Calibri"/>
            </a:endParaRPr>
          </a:p>
          <a:p>
            <a:pPr marL="285750" indent="-285750">
              <a:buFont typeface="Calibri"/>
              <a:buChar char="-"/>
            </a:pPr>
            <a:r>
              <a:rPr lang="en-US">
                <a:ea typeface="Calibri"/>
                <a:cs typeface="Calibri"/>
              </a:rPr>
              <a:t>Valet</a:t>
            </a:r>
          </a:p>
          <a:p>
            <a:pPr marL="285750" indent="-285750">
              <a:buFont typeface="Calibri"/>
              <a:buChar char="-"/>
            </a:pPr>
            <a:r>
              <a:rPr lang="en-US">
                <a:ea typeface="Calibri"/>
                <a:cs typeface="Calibri"/>
              </a:rPr>
              <a:t>Ascensor</a:t>
            </a:r>
          </a:p>
          <a:p>
            <a:pPr marL="285750" indent="-285750">
              <a:buFont typeface="Calibri"/>
              <a:buChar char="-"/>
            </a:pPr>
            <a:r>
              <a:rPr lang="en-US" err="1">
                <a:ea typeface="Calibri"/>
                <a:cs typeface="Calibri"/>
              </a:rPr>
              <a:t>Acceso</a:t>
            </a:r>
            <a:r>
              <a:rPr lang="en-US">
                <a:ea typeface="Calibri"/>
                <a:cs typeface="Calibri"/>
              </a:rPr>
              <a:t> </a:t>
            </a:r>
            <a:r>
              <a:rPr lang="en-US" err="1">
                <a:ea typeface="Calibri"/>
                <a:cs typeface="Calibri"/>
              </a:rPr>
              <a:t>minusválidos</a:t>
            </a:r>
            <a:endParaRPr lang="en-US">
              <a:ea typeface="Calibri"/>
              <a:cs typeface="Calibri"/>
            </a:endParaRPr>
          </a:p>
        </p:txBody>
      </p:sp>
      <p:sp>
        <p:nvSpPr>
          <p:cNvPr id="34" name="TextBox 33">
            <a:extLst>
              <a:ext uri="{FF2B5EF4-FFF2-40B4-BE49-F238E27FC236}">
                <a16:creationId xmlns:a16="http://schemas.microsoft.com/office/drawing/2014/main" id="{D55A802F-B21F-BE80-6558-14E9376C79A0}"/>
              </a:ext>
            </a:extLst>
          </p:cNvPr>
          <p:cNvSpPr txBox="1"/>
          <p:nvPr/>
        </p:nvSpPr>
        <p:spPr>
          <a:xfrm>
            <a:off x="6322540" y="2080054"/>
            <a:ext cx="4777945"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err="1">
                <a:ea typeface="Calibri"/>
                <a:cs typeface="Calibri"/>
              </a:rPr>
              <a:t>Tarifas</a:t>
            </a:r>
            <a:endParaRPr lang="en-US" b="1">
              <a:ea typeface="Calibri"/>
              <a:cs typeface="Calibri"/>
            </a:endParaRPr>
          </a:p>
          <a:p>
            <a:pPr marL="285750" indent="-285750">
              <a:buFont typeface="Calibri"/>
              <a:buChar char="-"/>
            </a:pPr>
            <a:r>
              <a:rPr lang="en-US">
                <a:ea typeface="Calibri"/>
                <a:cs typeface="Calibri"/>
              </a:rPr>
              <a:t>Por hora</a:t>
            </a:r>
          </a:p>
          <a:p>
            <a:pPr marL="285750" indent="-285750">
              <a:buFont typeface="Calibri"/>
              <a:buChar char="-"/>
            </a:pPr>
            <a:r>
              <a:rPr lang="en-US">
                <a:ea typeface="Calibri"/>
                <a:cs typeface="Calibri"/>
              </a:rPr>
              <a:t>Por día</a:t>
            </a:r>
          </a:p>
          <a:p>
            <a:pPr marL="285750" indent="-285750">
              <a:buFont typeface="Calibri"/>
              <a:buChar char="-"/>
            </a:pPr>
            <a:endParaRPr lang="en-US">
              <a:ea typeface="Calibri"/>
              <a:cs typeface="Calibri"/>
            </a:endParaRPr>
          </a:p>
          <a:p>
            <a:r>
              <a:rPr lang="en-US" b="1">
                <a:ea typeface="Calibri"/>
                <a:cs typeface="Calibri"/>
              </a:rPr>
              <a:t>Especiales</a:t>
            </a:r>
          </a:p>
          <a:p>
            <a:pPr marL="285750" indent="-285750">
              <a:buFont typeface="Calibri"/>
              <a:buChar char="-"/>
            </a:pPr>
            <a:r>
              <a:rPr lang="en-US" err="1">
                <a:ea typeface="Calibri"/>
                <a:cs typeface="Calibri"/>
              </a:rPr>
              <a:t>Nocturnidad</a:t>
            </a:r>
            <a:endParaRPr lang="en-US">
              <a:ea typeface="Calibri"/>
              <a:cs typeface="Calibri"/>
            </a:endParaRPr>
          </a:p>
          <a:p>
            <a:pPr marL="285750" indent="-285750">
              <a:buFont typeface="Calibri"/>
              <a:buChar char="-"/>
            </a:pPr>
            <a:r>
              <a:rPr lang="en-US" err="1">
                <a:ea typeface="Calibri"/>
                <a:cs typeface="Calibri"/>
              </a:rPr>
              <a:t>Frecuencia</a:t>
            </a:r>
            <a:endParaRPr lang="en-US">
              <a:ea typeface="Calibri"/>
              <a:cs typeface="Calibri"/>
            </a:endParaRPr>
          </a:p>
          <a:p>
            <a:pPr marL="285750" indent="-285750">
              <a:buFont typeface="Calibri"/>
              <a:buChar char="-"/>
            </a:pPr>
            <a:r>
              <a:rPr lang="en-US" err="1">
                <a:ea typeface="Calibri"/>
                <a:cs typeface="Calibri"/>
              </a:rPr>
              <a:t>Festivo</a:t>
            </a:r>
            <a:endParaRPr lang="en-US">
              <a:ea typeface="Calibri"/>
              <a:cs typeface="Calibri"/>
            </a:endParaRPr>
          </a:p>
          <a:p>
            <a:pPr marL="285750" indent="-285750">
              <a:buFont typeface="Calibri"/>
              <a:buChar char="-"/>
            </a:pPr>
            <a:r>
              <a:rPr lang="en-US">
                <a:ea typeface="Calibri"/>
                <a:cs typeface="Calibri"/>
              </a:rPr>
              <a:t>Fin de </a:t>
            </a:r>
            <a:r>
              <a:rPr lang="en-US" err="1">
                <a:ea typeface="Calibri"/>
                <a:cs typeface="Calibri"/>
              </a:rPr>
              <a:t>semana</a:t>
            </a:r>
            <a:endParaRPr lang="en-US">
              <a:ea typeface="Calibri"/>
              <a:cs typeface="Calibri"/>
            </a:endParaRPr>
          </a:p>
          <a:p>
            <a:pPr marL="285750" indent="-285750">
              <a:buFont typeface="Calibri"/>
              <a:buChar char="-"/>
            </a:pPr>
            <a:r>
              <a:rPr lang="en-US">
                <a:ea typeface="Calibri"/>
                <a:cs typeface="Calibri"/>
              </a:rPr>
              <a:t>Alta </a:t>
            </a:r>
            <a:r>
              <a:rPr lang="en-US" err="1">
                <a:ea typeface="Calibri"/>
                <a:cs typeface="Calibri"/>
              </a:rPr>
              <a:t>ocupación</a:t>
            </a:r>
            <a:endParaRPr lang="en-US">
              <a:ea typeface="Calibri"/>
              <a:cs typeface="Calibri"/>
            </a:endParaRPr>
          </a:p>
          <a:p>
            <a:pPr marL="285750" indent="-285750">
              <a:buFont typeface="Calibri"/>
              <a:buChar char="-"/>
            </a:pPr>
            <a:r>
              <a:rPr lang="en-US" err="1">
                <a:ea typeface="Calibri"/>
                <a:cs typeface="Calibri"/>
              </a:rPr>
              <a:t>Reserva</a:t>
            </a:r>
            <a:r>
              <a:rPr lang="en-US">
                <a:ea typeface="Calibri"/>
                <a:cs typeface="Calibri"/>
              </a:rPr>
              <a:t> con </a:t>
            </a:r>
            <a:r>
              <a:rPr lang="en-US" err="1">
                <a:ea typeface="Calibri"/>
                <a:cs typeface="Calibri"/>
              </a:rPr>
              <a:t>antelación</a:t>
            </a:r>
            <a:endParaRPr lang="en-US">
              <a:ea typeface="Calibri"/>
              <a:cs typeface="Calibri"/>
            </a:endParaRPr>
          </a:p>
        </p:txBody>
      </p:sp>
    </p:spTree>
    <p:extLst>
      <p:ext uri="{BB962C8B-B14F-4D97-AF65-F5344CB8AC3E}">
        <p14:creationId xmlns:p14="http://schemas.microsoft.com/office/powerpoint/2010/main" val="176904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04AEDF0-66C7-735A-146A-EABFF945E3A7}"/>
              </a:ext>
            </a:extLst>
          </p:cNvPr>
          <p:cNvSpPr>
            <a:spLocks noGrp="1"/>
          </p:cNvSpPr>
          <p:nvPr>
            <p:ph type="title"/>
          </p:nvPr>
        </p:nvSpPr>
        <p:spPr>
          <a:xfrm>
            <a:off x="838200" y="365125"/>
            <a:ext cx="10515600" cy="1325563"/>
          </a:xfrm>
        </p:spPr>
        <p:txBody>
          <a:bodyPr>
            <a:normAutofit/>
          </a:bodyPr>
          <a:lstStyle/>
          <a:p>
            <a:r>
              <a:rPr lang="es-ES" sz="4800">
                <a:latin typeface="Aptos Display"/>
              </a:rPr>
              <a:t>Cliente</a:t>
            </a:r>
            <a:endParaRPr lang="en-US"/>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0B0DDF5-3A6B-EEBF-6182-7B83A93C5B70}"/>
              </a:ext>
            </a:extLst>
          </p:cNvPr>
          <p:cNvSpPr txBox="1"/>
          <p:nvPr/>
        </p:nvSpPr>
        <p:spPr>
          <a:xfrm>
            <a:off x="933621" y="2080054"/>
            <a:ext cx="47779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b="1" err="1">
                <a:ea typeface="+mn-lt"/>
                <a:cs typeface="+mn-lt"/>
              </a:rPr>
              <a:t>Vehículos</a:t>
            </a:r>
            <a:endParaRPr lang="en-US" b="1" err="1"/>
          </a:p>
          <a:p>
            <a:pPr marL="285750" indent="-285750">
              <a:buFont typeface="Calibri"/>
              <a:buChar char="-"/>
            </a:pPr>
            <a:r>
              <a:rPr lang="en-US" err="1">
                <a:ea typeface="Calibri"/>
                <a:cs typeface="Calibri"/>
              </a:rPr>
              <a:t>Tamaño</a:t>
            </a:r>
            <a:endParaRPr lang="en-US">
              <a:ea typeface="Calibri"/>
              <a:cs typeface="Calibri"/>
            </a:endParaRPr>
          </a:p>
          <a:p>
            <a:pPr marL="285750" indent="-285750">
              <a:buFont typeface="Calibri"/>
              <a:buChar char="-"/>
            </a:pPr>
            <a:r>
              <a:rPr lang="en-US">
                <a:ea typeface="Calibri"/>
                <a:cs typeface="Calibri"/>
              </a:rPr>
              <a:t>Combustible</a:t>
            </a:r>
          </a:p>
        </p:txBody>
      </p:sp>
      <p:cxnSp>
        <p:nvCxnSpPr>
          <p:cNvPr id="5" name="Straight Arrow Connector 4">
            <a:extLst>
              <a:ext uri="{FF2B5EF4-FFF2-40B4-BE49-F238E27FC236}">
                <a16:creationId xmlns:a16="http://schemas.microsoft.com/office/drawing/2014/main" id="{66E10C55-7492-03EA-240B-5173F2593C69}"/>
              </a:ext>
            </a:extLst>
          </p:cNvPr>
          <p:cNvCxnSpPr/>
          <p:nvPr/>
        </p:nvCxnSpPr>
        <p:spPr>
          <a:xfrm>
            <a:off x="6041080" y="1880972"/>
            <a:ext cx="27459" cy="4709297"/>
          </a:xfrm>
          <a:prstGeom prst="straightConnector1">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88E6CF3E-4B20-E1E7-B7DD-7B0EBEE27B7E}"/>
              </a:ext>
            </a:extLst>
          </p:cNvPr>
          <p:cNvSpPr txBox="1"/>
          <p:nvPr/>
        </p:nvSpPr>
        <p:spPr>
          <a:xfrm>
            <a:off x="837513" y="4455297"/>
            <a:ext cx="47779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INMEDIATO</a:t>
            </a:r>
          </a:p>
          <a:p>
            <a:pPr marL="285750" indent="-285750">
              <a:buFont typeface="Calibri"/>
              <a:buChar char="-"/>
            </a:pPr>
            <a:r>
              <a:rPr lang="en-US">
                <a:ea typeface="Calibri"/>
                <a:cs typeface="Calibri"/>
              </a:rPr>
              <a:t>Plaza </a:t>
            </a:r>
            <a:r>
              <a:rPr lang="en-US" err="1">
                <a:ea typeface="Calibri"/>
                <a:cs typeface="Calibri"/>
              </a:rPr>
              <a:t>cercana</a:t>
            </a:r>
            <a:r>
              <a:rPr lang="en-US">
                <a:ea typeface="Calibri"/>
                <a:cs typeface="Calibri"/>
              </a:rPr>
              <a:t> a </a:t>
            </a:r>
            <a:r>
              <a:rPr lang="en-US" err="1">
                <a:ea typeface="Calibri"/>
                <a:cs typeface="Calibri"/>
              </a:rPr>
              <a:t>localización</a:t>
            </a:r>
            <a:r>
              <a:rPr lang="en-US">
                <a:ea typeface="Calibri"/>
                <a:cs typeface="Calibri"/>
              </a:rPr>
              <a:t> actual</a:t>
            </a:r>
          </a:p>
          <a:p>
            <a:pPr marL="285750" indent="-285750">
              <a:buFont typeface="Calibri"/>
              <a:buChar char="-"/>
            </a:pPr>
            <a:r>
              <a:rPr lang="en-US" err="1">
                <a:ea typeface="Calibri"/>
                <a:cs typeface="Calibri"/>
              </a:rPr>
              <a:t>Ajustada</a:t>
            </a:r>
            <a:r>
              <a:rPr lang="en-US">
                <a:ea typeface="Calibri"/>
                <a:cs typeface="Calibri"/>
              </a:rPr>
              <a:t> al </a:t>
            </a:r>
            <a:r>
              <a:rPr lang="en-US" err="1">
                <a:ea typeface="Calibri"/>
                <a:cs typeface="Calibri"/>
              </a:rPr>
              <a:t>vehículo</a:t>
            </a:r>
            <a:r>
              <a:rPr lang="en-US">
                <a:ea typeface="Calibri"/>
                <a:cs typeface="Calibri"/>
              </a:rPr>
              <a:t> y </a:t>
            </a:r>
            <a:r>
              <a:rPr lang="en-US" err="1">
                <a:ea typeface="Calibri"/>
                <a:cs typeface="Calibri"/>
              </a:rPr>
              <a:t>usuario</a:t>
            </a:r>
            <a:endParaRPr lang="en-US">
              <a:ea typeface="Calibri"/>
              <a:cs typeface="Calibri"/>
            </a:endParaRPr>
          </a:p>
        </p:txBody>
      </p:sp>
      <p:sp>
        <p:nvSpPr>
          <p:cNvPr id="13" name="TextBox 12">
            <a:extLst>
              <a:ext uri="{FF2B5EF4-FFF2-40B4-BE49-F238E27FC236}">
                <a16:creationId xmlns:a16="http://schemas.microsoft.com/office/drawing/2014/main" id="{D7C7BA07-4F40-B7E1-F9C2-C20C663FA124}"/>
              </a:ext>
            </a:extLst>
          </p:cNvPr>
          <p:cNvSpPr txBox="1"/>
          <p:nvPr/>
        </p:nvSpPr>
        <p:spPr>
          <a:xfrm>
            <a:off x="6684002" y="4459522"/>
            <a:ext cx="477794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RESERVA</a:t>
            </a:r>
            <a:endParaRPr lang="en-US">
              <a:ea typeface="Calibri"/>
              <a:cs typeface="Calibri"/>
            </a:endParaRPr>
          </a:p>
          <a:p>
            <a:pPr marL="285750" indent="-285750">
              <a:buFont typeface="Calibri"/>
              <a:buChar char="-"/>
            </a:pPr>
            <a:r>
              <a:rPr lang="en-US" err="1">
                <a:ea typeface="Calibri"/>
                <a:cs typeface="Calibri"/>
              </a:rPr>
              <a:t>Selección</a:t>
            </a:r>
            <a:r>
              <a:rPr lang="en-US">
                <a:ea typeface="Calibri"/>
                <a:cs typeface="Calibri"/>
              </a:rPr>
              <a:t> de plaza </a:t>
            </a:r>
            <a:r>
              <a:rPr lang="en-US" err="1">
                <a:ea typeface="Calibri"/>
                <a:cs typeface="Calibri"/>
              </a:rPr>
              <a:t>en</a:t>
            </a:r>
            <a:r>
              <a:rPr lang="en-US">
                <a:ea typeface="Calibri"/>
                <a:cs typeface="Calibri"/>
              </a:rPr>
              <a:t> un </a:t>
            </a:r>
            <a:r>
              <a:rPr lang="en-US" err="1">
                <a:ea typeface="Calibri"/>
                <a:cs typeface="Calibri"/>
              </a:rPr>
              <a:t>área</a:t>
            </a:r>
            <a:r>
              <a:rPr lang="en-US">
                <a:ea typeface="Calibri"/>
                <a:cs typeface="Calibri"/>
              </a:rPr>
              <a:t> </a:t>
            </a:r>
            <a:r>
              <a:rPr lang="en-US" err="1">
                <a:ea typeface="Calibri"/>
                <a:cs typeface="Calibri"/>
              </a:rPr>
              <a:t>específica</a:t>
            </a:r>
            <a:endParaRPr lang="en-US">
              <a:ea typeface="Calibri"/>
              <a:cs typeface="Calibri"/>
            </a:endParaRPr>
          </a:p>
          <a:p>
            <a:pPr marL="285750" indent="-285750">
              <a:buFont typeface="Calibri"/>
              <a:buChar char="-"/>
            </a:pPr>
            <a:r>
              <a:rPr lang="en-US" err="1">
                <a:ea typeface="Calibri"/>
                <a:cs typeface="Calibri"/>
              </a:rPr>
              <a:t>Múltiples</a:t>
            </a:r>
            <a:r>
              <a:rPr lang="en-US">
                <a:ea typeface="Calibri"/>
                <a:cs typeface="Calibri"/>
              </a:rPr>
              <a:t> </a:t>
            </a:r>
            <a:r>
              <a:rPr lang="en-US" err="1">
                <a:ea typeface="Calibri"/>
                <a:cs typeface="Calibri"/>
              </a:rPr>
              <a:t>filtros</a:t>
            </a:r>
            <a:endParaRPr lang="en-US">
              <a:ea typeface="Calibri"/>
              <a:cs typeface="Calibri"/>
            </a:endParaRPr>
          </a:p>
        </p:txBody>
      </p:sp>
      <p:cxnSp>
        <p:nvCxnSpPr>
          <p:cNvPr id="14" name="Straight Arrow Connector 13">
            <a:extLst>
              <a:ext uri="{FF2B5EF4-FFF2-40B4-BE49-F238E27FC236}">
                <a16:creationId xmlns:a16="http://schemas.microsoft.com/office/drawing/2014/main" id="{6968F592-1E15-0830-C42F-D5FF9E0A28AC}"/>
              </a:ext>
            </a:extLst>
          </p:cNvPr>
          <p:cNvCxnSpPr>
            <a:cxnSpLocks/>
          </p:cNvCxnSpPr>
          <p:nvPr/>
        </p:nvCxnSpPr>
        <p:spPr>
          <a:xfrm flipH="1">
            <a:off x="744310" y="4039972"/>
            <a:ext cx="10621001" cy="528"/>
          </a:xfrm>
          <a:prstGeom prst="straightConnector1">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Graphic 14" descr="Van with solid fill">
            <a:extLst>
              <a:ext uri="{FF2B5EF4-FFF2-40B4-BE49-F238E27FC236}">
                <a16:creationId xmlns:a16="http://schemas.microsoft.com/office/drawing/2014/main" id="{B2369D91-EBD6-D650-8C72-1B33B32C05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2962" y="2076288"/>
            <a:ext cx="2231437" cy="2231437"/>
          </a:xfrm>
          <a:prstGeom prst="rect">
            <a:avLst/>
          </a:prstGeom>
        </p:spPr>
      </p:pic>
      <p:pic>
        <p:nvPicPr>
          <p:cNvPr id="16" name="Graphic 15" descr="Car with solid fill">
            <a:extLst>
              <a:ext uri="{FF2B5EF4-FFF2-40B4-BE49-F238E27FC236}">
                <a16:creationId xmlns:a16="http://schemas.microsoft.com/office/drawing/2014/main" id="{E8FEED3D-D562-E88D-80B6-036E0A3C37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17173" y="2697493"/>
            <a:ext cx="1588477" cy="1471608"/>
          </a:xfrm>
          <a:prstGeom prst="rect">
            <a:avLst/>
          </a:prstGeom>
        </p:spPr>
      </p:pic>
      <p:pic>
        <p:nvPicPr>
          <p:cNvPr id="17" name="Graphic 16" descr="Electric car with solid fill">
            <a:extLst>
              <a:ext uri="{FF2B5EF4-FFF2-40B4-BE49-F238E27FC236}">
                <a16:creationId xmlns:a16="http://schemas.microsoft.com/office/drawing/2014/main" id="{942914BB-27F0-3342-4892-8325532620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92283" y="1865978"/>
            <a:ext cx="1783861" cy="1803400"/>
          </a:xfrm>
          <a:prstGeom prst="rect">
            <a:avLst/>
          </a:prstGeom>
        </p:spPr>
      </p:pic>
    </p:spTree>
    <p:extLst>
      <p:ext uri="{BB962C8B-B14F-4D97-AF65-F5344CB8AC3E}">
        <p14:creationId xmlns:p14="http://schemas.microsoft.com/office/powerpoint/2010/main" val="548775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54241E1-9407-EC3E-8D66-1A83880980B4}"/>
              </a:ext>
            </a:extLst>
          </p:cNvPr>
          <p:cNvSpPr>
            <a:spLocks noGrp="1"/>
          </p:cNvSpPr>
          <p:nvPr>
            <p:ph type="ctrTitle"/>
          </p:nvPr>
        </p:nvSpPr>
        <p:spPr>
          <a:xfrm>
            <a:off x="1524003" y="1999615"/>
            <a:ext cx="9144000" cy="2764028"/>
          </a:xfrm>
        </p:spPr>
        <p:txBody>
          <a:bodyPr anchor="ctr">
            <a:normAutofit/>
          </a:bodyPr>
          <a:lstStyle/>
          <a:p>
            <a:r>
              <a:rPr lang="es-ES" sz="7200">
                <a:latin typeface="Aptos Display" panose="020B0004020202020204" pitchFamily="34" charset="0"/>
                <a:cs typeface="Calibri Light"/>
              </a:rPr>
              <a:t>Solución Propuesta</a:t>
            </a:r>
            <a:endParaRPr lang="es-ES" sz="7200">
              <a:latin typeface="Aptos Display" panose="020B0004020202020204" pitchFamily="34" charset="0"/>
            </a:endParaRPr>
          </a:p>
        </p:txBody>
      </p:sp>
      <p:sp>
        <p:nvSpPr>
          <p:cNvPr id="4" name="Subtítulo 3">
            <a:extLst>
              <a:ext uri="{FF2B5EF4-FFF2-40B4-BE49-F238E27FC236}">
                <a16:creationId xmlns:a16="http://schemas.microsoft.com/office/drawing/2014/main" id="{05D58665-7021-FEB3-1EA2-9CD58B5B2654}"/>
              </a:ext>
            </a:extLst>
          </p:cNvPr>
          <p:cNvSpPr>
            <a:spLocks noGrp="1"/>
          </p:cNvSpPr>
          <p:nvPr>
            <p:ph type="subTitle" idx="1"/>
          </p:nvPr>
        </p:nvSpPr>
        <p:spPr>
          <a:xfrm>
            <a:off x="1966912" y="5645150"/>
            <a:ext cx="8258176" cy="631825"/>
          </a:xfrm>
        </p:spPr>
        <p:txBody>
          <a:bodyPr anchor="ctr">
            <a:normAutofit/>
          </a:bodyPr>
          <a:lstStyle/>
          <a:p>
            <a:r>
              <a:rPr lang="es-ES" sz="2800">
                <a:latin typeface="Aptos Display" panose="020B0004020202020204" pitchFamily="34" charset="0"/>
              </a:rPr>
              <a:t>Rubén Martínez Ginzo</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257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9750"/>
                                  </p:iterate>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25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32">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4" name="Rectangle 34">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5" name="Rectangle 36">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9B224D8E-F450-9637-6CB2-9F8064C2EC44}"/>
              </a:ext>
            </a:extLst>
          </p:cNvPr>
          <p:cNvSpPr>
            <a:spLocks noGrp="1"/>
          </p:cNvSpPr>
          <p:nvPr>
            <p:ph type="title"/>
          </p:nvPr>
        </p:nvSpPr>
        <p:spPr>
          <a:xfrm>
            <a:off x="1115568" y="548640"/>
            <a:ext cx="10168128" cy="1179576"/>
          </a:xfrm>
        </p:spPr>
        <p:txBody>
          <a:bodyPr>
            <a:normAutofit/>
          </a:bodyPr>
          <a:lstStyle/>
          <a:p>
            <a:r>
              <a:rPr lang="es-ES" sz="4000">
                <a:latin typeface="Aptos Display" panose="020B0004020202020204" pitchFamily="34" charset="0"/>
              </a:rPr>
              <a:t>Decisiones de diseño</a:t>
            </a:r>
          </a:p>
        </p:txBody>
      </p:sp>
      <p:sp>
        <p:nvSpPr>
          <p:cNvPr id="66" name="Rectangle 38">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7" name="Marcador de contenido 2">
            <a:extLst>
              <a:ext uri="{FF2B5EF4-FFF2-40B4-BE49-F238E27FC236}">
                <a16:creationId xmlns:a16="http://schemas.microsoft.com/office/drawing/2014/main" id="{69332AD1-50CD-70DF-2F52-889A2BC1F6FA}"/>
              </a:ext>
            </a:extLst>
          </p:cNvPr>
          <p:cNvGraphicFramePr>
            <a:graphicFrameLocks noGrp="1"/>
          </p:cNvGraphicFramePr>
          <p:nvPr>
            <p:ph idx="1"/>
            <p:extLst>
              <p:ext uri="{D42A27DB-BD31-4B8C-83A1-F6EECF244321}">
                <p14:modId xmlns:p14="http://schemas.microsoft.com/office/powerpoint/2010/main" val="3592869306"/>
              </p:ext>
            </p:extLst>
          </p:nvPr>
        </p:nvGraphicFramePr>
        <p:xfrm>
          <a:off x="1115568" y="2481943"/>
          <a:ext cx="10168128" cy="36950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03287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27259FE-704C-3E3E-282C-9E6370B5369F}"/>
              </a:ext>
            </a:extLst>
          </p:cNvPr>
          <p:cNvSpPr>
            <a:spLocks noGrp="1"/>
          </p:cNvSpPr>
          <p:nvPr>
            <p:ph type="title"/>
          </p:nvPr>
        </p:nvSpPr>
        <p:spPr>
          <a:xfrm>
            <a:off x="838200" y="365125"/>
            <a:ext cx="10515600" cy="1325563"/>
          </a:xfrm>
        </p:spPr>
        <p:txBody>
          <a:bodyPr>
            <a:normAutofit/>
          </a:bodyPr>
          <a:lstStyle/>
          <a:p>
            <a:r>
              <a:rPr lang="es-ES">
                <a:latin typeface="Aptos Display" panose="020B0004020202020204" pitchFamily="34" charset="0"/>
              </a:rPr>
              <a:t>Entrada y salida del garaje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Marcador de contenido 2">
            <a:extLst>
              <a:ext uri="{FF2B5EF4-FFF2-40B4-BE49-F238E27FC236}">
                <a16:creationId xmlns:a16="http://schemas.microsoft.com/office/drawing/2014/main" id="{4548DDE0-6285-6138-11B6-0B2E125050D5}"/>
              </a:ext>
            </a:extLst>
          </p:cNvPr>
          <p:cNvGraphicFramePr>
            <a:graphicFrameLocks noGrp="1"/>
          </p:cNvGraphicFramePr>
          <p:nvPr>
            <p:ph idx="1"/>
            <p:extLst>
              <p:ext uri="{D42A27DB-BD31-4B8C-83A1-F6EECF244321}">
                <p14:modId xmlns:p14="http://schemas.microsoft.com/office/powerpoint/2010/main" val="2154124047"/>
              </p:ext>
            </p:extLst>
          </p:nvPr>
        </p:nvGraphicFramePr>
        <p:xfrm>
          <a:off x="838200" y="1929384"/>
          <a:ext cx="10515600" cy="4251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ángulo 13">
            <a:extLst>
              <a:ext uri="{FF2B5EF4-FFF2-40B4-BE49-F238E27FC236}">
                <a16:creationId xmlns:a16="http://schemas.microsoft.com/office/drawing/2014/main" id="{71E91AD8-DB7D-DBF6-0771-D83FADFC63BD}"/>
              </a:ext>
            </a:extLst>
          </p:cNvPr>
          <p:cNvSpPr/>
          <p:nvPr/>
        </p:nvSpPr>
        <p:spPr>
          <a:xfrm>
            <a:off x="4194312" y="3002936"/>
            <a:ext cx="3558209" cy="2177692"/>
          </a:xfrm>
          <a:prstGeom prst="rect">
            <a:avLst/>
          </a:prstGeom>
          <a:noFill/>
          <a:ln w="254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Tree>
    <p:extLst>
      <p:ext uri="{BB962C8B-B14F-4D97-AF65-F5344CB8AC3E}">
        <p14:creationId xmlns:p14="http://schemas.microsoft.com/office/powerpoint/2010/main" val="298890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A6CB25-681C-90A4-952A-59266EA1E56E}"/>
              </a:ext>
            </a:extLst>
          </p:cNvPr>
          <p:cNvSpPr>
            <a:spLocks noGrp="1"/>
          </p:cNvSpPr>
          <p:nvPr>
            <p:ph type="title"/>
          </p:nvPr>
        </p:nvSpPr>
        <p:spPr>
          <a:xfrm>
            <a:off x="838200" y="365125"/>
            <a:ext cx="10515600" cy="1325563"/>
          </a:xfrm>
        </p:spPr>
        <p:txBody>
          <a:bodyPr>
            <a:normAutofit/>
          </a:bodyPr>
          <a:lstStyle/>
          <a:p>
            <a:r>
              <a:rPr lang="es-ES">
                <a:latin typeface="Aptos Display" panose="020B0004020202020204" pitchFamily="34" charset="0"/>
                <a:cs typeface="Calibri Light"/>
              </a:rPr>
              <a:t>Puntos de carga</a:t>
            </a:r>
            <a:endParaRPr lang="es-ES">
              <a:latin typeface="Aptos Display" panose="020B0004020202020204" pitchFamily="34" charset="0"/>
            </a:endParaRPr>
          </a:p>
        </p:txBody>
      </p:sp>
      <p:sp>
        <p:nvSpPr>
          <p:cNvPr id="47"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Marcador de contenido 2">
            <a:extLst>
              <a:ext uri="{FF2B5EF4-FFF2-40B4-BE49-F238E27FC236}">
                <a16:creationId xmlns:a16="http://schemas.microsoft.com/office/drawing/2014/main" id="{E9425368-2102-44C8-7C70-3CF254B97D18}"/>
              </a:ext>
            </a:extLst>
          </p:cNvPr>
          <p:cNvGraphicFramePr>
            <a:graphicFrameLocks noGrp="1"/>
          </p:cNvGraphicFramePr>
          <p:nvPr>
            <p:ph idx="1"/>
            <p:extLst>
              <p:ext uri="{D42A27DB-BD31-4B8C-83A1-F6EECF244321}">
                <p14:modId xmlns:p14="http://schemas.microsoft.com/office/powerpoint/2010/main" val="3406064154"/>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Marcador de contenido 2">
            <a:extLst>
              <a:ext uri="{FF2B5EF4-FFF2-40B4-BE49-F238E27FC236}">
                <a16:creationId xmlns:a16="http://schemas.microsoft.com/office/drawing/2014/main" id="{3D063F5F-3545-2BE8-37E9-F598D9AAED3E}"/>
              </a:ext>
            </a:extLst>
          </p:cNvPr>
          <p:cNvGraphicFramePr>
            <a:graphicFrameLocks/>
          </p:cNvGraphicFramePr>
          <p:nvPr>
            <p:extLst>
              <p:ext uri="{D42A27DB-BD31-4B8C-83A1-F6EECF244321}">
                <p14:modId xmlns:p14="http://schemas.microsoft.com/office/powerpoint/2010/main" val="349172652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Rectángulo 7">
            <a:extLst>
              <a:ext uri="{FF2B5EF4-FFF2-40B4-BE49-F238E27FC236}">
                <a16:creationId xmlns:a16="http://schemas.microsoft.com/office/drawing/2014/main" id="{7CFACC8C-2736-B192-0459-BC5D6FC22CEB}"/>
              </a:ext>
            </a:extLst>
          </p:cNvPr>
          <p:cNvSpPr/>
          <p:nvPr/>
        </p:nvSpPr>
        <p:spPr>
          <a:xfrm>
            <a:off x="4271175" y="2340153"/>
            <a:ext cx="3634575" cy="3098621"/>
          </a:xfrm>
          <a:prstGeom prst="rect">
            <a:avLst/>
          </a:prstGeom>
          <a:noFill/>
          <a:ln w="254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ES"/>
          </a:p>
        </p:txBody>
      </p:sp>
    </p:spTree>
    <p:extLst>
      <p:ext uri="{BB962C8B-B14F-4D97-AF65-F5344CB8AC3E}">
        <p14:creationId xmlns:p14="http://schemas.microsoft.com/office/powerpoint/2010/main" val="10426059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c77c7d1-2bb2-481b-aefe-101f32e9588a" xsi:nil="true"/>
    <lcf76f155ced4ddcb4097134ff3c332f xmlns="101eaf33-1701-464d-baef-164c6127d51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83760B57A9050A41B8ECD167852D12BD" ma:contentTypeVersion="13" ma:contentTypeDescription="Crear nuevo documento." ma:contentTypeScope="" ma:versionID="eac238aecdab541038108c888c49e31e">
  <xsd:schema xmlns:xsd="http://www.w3.org/2001/XMLSchema" xmlns:xs="http://www.w3.org/2001/XMLSchema" xmlns:p="http://schemas.microsoft.com/office/2006/metadata/properties" xmlns:ns2="101eaf33-1701-464d-baef-164c6127d51f" xmlns:ns3="4c77c7d1-2bb2-481b-aefe-101f32e9588a" targetNamespace="http://schemas.microsoft.com/office/2006/metadata/properties" ma:root="true" ma:fieldsID="efe92b1ac631852ba9ae12b231089a75" ns2:_="" ns3:_="">
    <xsd:import namespace="101eaf33-1701-464d-baef-164c6127d51f"/>
    <xsd:import namespace="4c77c7d1-2bb2-481b-aefe-101f32e958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01eaf33-1701-464d-baef-164c6127d51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Etiquetas de imagen" ma:readOnly="false" ma:fieldId="{5cf76f15-5ced-4ddc-b409-7134ff3c332f}" ma:taxonomyMulti="true" ma:sspId="efd49586-4e9d-4401-97cc-84a6e35ca03c"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c77c7d1-2bb2-481b-aefe-101f32e958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7ce39c9-688e-4411-9501-255c93ef6400}" ma:internalName="TaxCatchAll" ma:showField="CatchAllData" ma:web="4c77c7d1-2bb2-481b-aefe-101f32e9588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B0D908-06A6-41B2-A539-5329F21D378E}">
  <ds:schemaRefs>
    <ds:schemaRef ds:uri="101eaf33-1701-464d-baef-164c6127d51f"/>
    <ds:schemaRef ds:uri="4c77c7d1-2bb2-481b-aefe-101f32e958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7DF6B0B-113C-4345-8F0D-95C5371E0BFD}">
  <ds:schemaRefs>
    <ds:schemaRef ds:uri="101eaf33-1701-464d-baef-164c6127d51f"/>
    <ds:schemaRef ds:uri="4c77c7d1-2bb2-481b-aefe-101f32e9588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9566AE5-7B18-4AD7-90D2-3CE6533BD9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32</Slides>
  <Notes>30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Park&amp;Go</vt:lpstr>
      <vt:lpstr>Introducción</vt:lpstr>
      <vt:lpstr>PowerPoint Presentation</vt:lpstr>
      <vt:lpstr>Ofertante</vt:lpstr>
      <vt:lpstr>Cliente</vt:lpstr>
      <vt:lpstr>Solución Propuesta</vt:lpstr>
      <vt:lpstr>Decisiones de diseño</vt:lpstr>
      <vt:lpstr>Entrada y salida del garaje</vt:lpstr>
      <vt:lpstr>Puntos de carga</vt:lpstr>
      <vt:lpstr>Infraestructura tecnológica</vt:lpstr>
      <vt:lpstr>Componentes hardware</vt:lpstr>
      <vt:lpstr>Estructura del sistema</vt:lpstr>
      <vt:lpstr>Planificación</vt:lpstr>
      <vt:lpstr>Diagrama de Gantt</vt:lpstr>
      <vt:lpstr>Gráfico Diagrama de Gantt</vt:lpstr>
      <vt:lpstr>Recursos necesarios</vt:lpstr>
      <vt:lpstr>Presupuesto</vt:lpstr>
      <vt:lpstr>Recursos</vt:lpstr>
      <vt:lpstr>Software</vt:lpstr>
      <vt:lpstr>Hardware</vt:lpstr>
      <vt:lpstr>Mano de obra</vt:lpstr>
      <vt:lpstr>Cantidad total</vt:lpstr>
      <vt:lpstr>Presupuesto total</vt:lpstr>
      <vt:lpstr>Viabilidad Económica</vt:lpstr>
      <vt:lpstr>Datos de entrada</vt:lpstr>
      <vt:lpstr>Usuarios y plazas de garaje</vt:lpstr>
      <vt:lpstr>Ingresos </vt:lpstr>
      <vt:lpstr>Gastos</vt:lpstr>
      <vt:lpstr>Préstamo e Inversión</vt:lpstr>
      <vt:lpstr>PowerPoint Presentation</vt:lpstr>
      <vt:lpstr>Viabilidad Económica</vt:lpstr>
      <vt:lpstr>Park&amp;Go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81</cp:revision>
  <dcterms:created xsi:type="dcterms:W3CDTF">2013-07-15T20:26:40Z</dcterms:created>
  <dcterms:modified xsi:type="dcterms:W3CDTF">2024-05-03T13:31:47Z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0x01010083760B57A9050A41B8ECD167852D12BD</vt:lpwstr>
  </property>
  <property fmtid="{D5CDD505-2E9C-101B-9397-08002B2CF9AE}" pid="3" name="MediaServiceImageTags">
    <vt:lpwstr/>
  </property>
</Properties>
</file>